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3" r:id="rId4"/>
  </p:sldMasterIdLst>
  <p:sldIdLst>
    <p:sldId id="256" r:id="rId5"/>
    <p:sldId id="260" r:id="rId6"/>
    <p:sldId id="257" r:id="rId7"/>
    <p:sldId id="258" r:id="rId8"/>
    <p:sldId id="261" r:id="rId9"/>
    <p:sldId id="279" r:id="rId10"/>
    <p:sldId id="280" r:id="rId11"/>
    <p:sldId id="265" r:id="rId12"/>
    <p:sldId id="266" r:id="rId13"/>
    <p:sldId id="263" r:id="rId14"/>
    <p:sldId id="274" r:id="rId15"/>
    <p:sldId id="281" r:id="rId16"/>
    <p:sldId id="294" r:id="rId17"/>
    <p:sldId id="268" r:id="rId18"/>
    <p:sldId id="270" r:id="rId19"/>
    <p:sldId id="264" r:id="rId20"/>
    <p:sldId id="273" r:id="rId21"/>
    <p:sldId id="277" r:id="rId22"/>
    <p:sldId id="282" r:id="rId23"/>
    <p:sldId id="283" r:id="rId24"/>
    <p:sldId id="284" r:id="rId25"/>
    <p:sldId id="285" r:id="rId26"/>
    <p:sldId id="286" r:id="rId27"/>
    <p:sldId id="287" r:id="rId28"/>
    <p:sldId id="289" r:id="rId29"/>
    <p:sldId id="290" r:id="rId30"/>
    <p:sldId id="288" r:id="rId31"/>
    <p:sldId id="276" r:id="rId32"/>
    <p:sldId id="2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319056-269B-0641-BD66-AF89D0EE019F}" v="21" dt="2020-03-03T22:05:58.1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62"/>
    <p:restoredTop sz="94665"/>
  </p:normalViewPr>
  <p:slideViewPr>
    <p:cSldViewPr snapToGrid="0" snapToObjects="1">
      <p:cViewPr>
        <p:scale>
          <a:sx n="56" d="100"/>
          <a:sy n="56" d="100"/>
        </p:scale>
        <p:origin x="-108" y="-21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Weber" userId="2bc6f2cb-f30a-416d-bb53-e742a14fdb83" providerId="ADAL" clId="{39319056-269B-0641-BD66-AF89D0EE019F}"/>
    <pc:docChg chg="undo custSel mod addSld delSld modSld sldOrd">
      <pc:chgData name="Lisa Weber" userId="2bc6f2cb-f30a-416d-bb53-e742a14fdb83" providerId="ADAL" clId="{39319056-269B-0641-BD66-AF89D0EE019F}" dt="2020-03-03T22:06:15.192" v="71" actId="2696"/>
      <pc:docMkLst>
        <pc:docMk/>
      </pc:docMkLst>
      <pc:sldChg chg="addSp delSp delDesignElem">
        <pc:chgData name="Lisa Weber" userId="2bc6f2cb-f30a-416d-bb53-e742a14fdb83" providerId="ADAL" clId="{39319056-269B-0641-BD66-AF89D0EE019F}" dt="2020-03-03T22:01:51.082" v="45"/>
        <pc:sldMkLst>
          <pc:docMk/>
          <pc:sldMk cId="2573115166" sldId="256"/>
        </pc:sldMkLst>
        <pc:spChg chg="add del">
          <ac:chgData name="Lisa Weber" userId="2bc6f2cb-f30a-416d-bb53-e742a14fdb83" providerId="ADAL" clId="{39319056-269B-0641-BD66-AF89D0EE019F}" dt="2020-03-03T22:01:51.082" v="45"/>
          <ac:spMkLst>
            <pc:docMk/>
            <pc:sldMk cId="2573115166" sldId="256"/>
            <ac:spMk id="19" creationId="{37D54B6C-87D0-4C03-8335-3955179D2B5B}"/>
          </ac:spMkLst>
        </pc:spChg>
      </pc:sldChg>
      <pc:sldChg chg="addSp delSp delDesignElem">
        <pc:chgData name="Lisa Weber" userId="2bc6f2cb-f30a-416d-bb53-e742a14fdb83" providerId="ADAL" clId="{39319056-269B-0641-BD66-AF89D0EE019F}" dt="2020-03-03T22:01:51.082" v="45"/>
        <pc:sldMkLst>
          <pc:docMk/>
          <pc:sldMk cId="2923311791" sldId="258"/>
        </pc:sldMkLst>
        <pc:spChg chg="add del">
          <ac:chgData name="Lisa Weber" userId="2bc6f2cb-f30a-416d-bb53-e742a14fdb83" providerId="ADAL" clId="{39319056-269B-0641-BD66-AF89D0EE019F}" dt="2020-03-03T22:01:51.082" v="45"/>
          <ac:spMkLst>
            <pc:docMk/>
            <pc:sldMk cId="2923311791" sldId="258"/>
            <ac:spMk id="9" creationId="{94AB646F-3BE3-47A3-B14F-9CB84F6BF5BD}"/>
          </ac:spMkLst>
        </pc:spChg>
        <pc:picChg chg="add del">
          <ac:chgData name="Lisa Weber" userId="2bc6f2cb-f30a-416d-bb53-e742a14fdb83" providerId="ADAL" clId="{39319056-269B-0641-BD66-AF89D0EE019F}" dt="2020-03-03T22:01:51.082" v="45"/>
          <ac:picMkLst>
            <pc:docMk/>
            <pc:sldMk cId="2923311791" sldId="258"/>
            <ac:picMk id="11" creationId="{E0BE7827-5B1A-4F37-BF70-19F7C5C6BDEB}"/>
          </ac:picMkLst>
        </pc:picChg>
      </pc:sldChg>
      <pc:sldChg chg="addSp delSp modSp delDesignElem">
        <pc:chgData name="Lisa Weber" userId="2bc6f2cb-f30a-416d-bb53-e742a14fdb83" providerId="ADAL" clId="{39319056-269B-0641-BD66-AF89D0EE019F}" dt="2020-03-03T22:01:51.082" v="45"/>
        <pc:sldMkLst>
          <pc:docMk/>
          <pc:sldMk cId="1114408500" sldId="260"/>
        </pc:sldMkLst>
        <pc:spChg chg="mod">
          <ac:chgData name="Lisa Weber" userId="2bc6f2cb-f30a-416d-bb53-e742a14fdb83" providerId="ADAL" clId="{39319056-269B-0641-BD66-AF89D0EE019F}" dt="2020-03-03T22:01:51.082" v="45"/>
          <ac:spMkLst>
            <pc:docMk/>
            <pc:sldMk cId="1114408500" sldId="260"/>
            <ac:spMk id="3" creationId="{854EE6FD-1CC0-0F43-B740-72155F4402D7}"/>
          </ac:spMkLst>
        </pc:spChg>
        <pc:spChg chg="add del">
          <ac:chgData name="Lisa Weber" userId="2bc6f2cb-f30a-416d-bb53-e742a14fdb83" providerId="ADAL" clId="{39319056-269B-0641-BD66-AF89D0EE019F}" dt="2020-03-03T22:01:51.082" v="45"/>
          <ac:spMkLst>
            <pc:docMk/>
            <pc:sldMk cId="1114408500" sldId="260"/>
            <ac:spMk id="10" creationId="{3A7F5D76-1FEC-470A-B476-70574A89C72A}"/>
          </ac:spMkLst>
        </pc:spChg>
      </pc:sldChg>
      <pc:sldChg chg="addSp delSp modSp delDesignElem">
        <pc:chgData name="Lisa Weber" userId="2bc6f2cb-f30a-416d-bb53-e742a14fdb83" providerId="ADAL" clId="{39319056-269B-0641-BD66-AF89D0EE019F}" dt="2020-03-03T22:01:51.827" v="46" actId="27636"/>
        <pc:sldMkLst>
          <pc:docMk/>
          <pc:sldMk cId="3669874513" sldId="261"/>
        </pc:sldMkLst>
        <pc:spChg chg="mod">
          <ac:chgData name="Lisa Weber" userId="2bc6f2cb-f30a-416d-bb53-e742a14fdb83" providerId="ADAL" clId="{39319056-269B-0641-BD66-AF89D0EE019F}" dt="2020-03-03T22:01:51.827" v="46" actId="27636"/>
          <ac:spMkLst>
            <pc:docMk/>
            <pc:sldMk cId="3669874513" sldId="261"/>
            <ac:spMk id="3" creationId="{53B51FFA-1BED-E148-97ED-E2A37914D854}"/>
          </ac:spMkLst>
        </pc:spChg>
        <pc:spChg chg="add del">
          <ac:chgData name="Lisa Weber" userId="2bc6f2cb-f30a-416d-bb53-e742a14fdb83" providerId="ADAL" clId="{39319056-269B-0641-BD66-AF89D0EE019F}" dt="2020-03-03T22:01:51.082" v="45"/>
          <ac:spMkLst>
            <pc:docMk/>
            <pc:sldMk cId="3669874513" sldId="261"/>
            <ac:spMk id="13" creationId="{D98318E6-69F4-42F4-AB85-F01AA0DAF3A4}"/>
          </ac:spMkLst>
        </pc:spChg>
        <pc:picChg chg="add del">
          <ac:chgData name="Lisa Weber" userId="2bc6f2cb-f30a-416d-bb53-e742a14fdb83" providerId="ADAL" clId="{39319056-269B-0641-BD66-AF89D0EE019F}" dt="2020-03-03T22:01:51.082" v="45"/>
          <ac:picMkLst>
            <pc:docMk/>
            <pc:sldMk cId="3669874513" sldId="261"/>
            <ac:picMk id="15" creationId="{559DF61F-9058-49C9-8F75-DC501F983B0E}"/>
          </ac:picMkLst>
        </pc:picChg>
      </pc:sldChg>
      <pc:sldChg chg="addSp delSp delDesignElem">
        <pc:chgData name="Lisa Weber" userId="2bc6f2cb-f30a-416d-bb53-e742a14fdb83" providerId="ADAL" clId="{39319056-269B-0641-BD66-AF89D0EE019F}" dt="2020-03-03T22:01:51.082" v="45"/>
        <pc:sldMkLst>
          <pc:docMk/>
          <pc:sldMk cId="1878096943" sldId="263"/>
        </pc:sldMkLst>
        <pc:picChg chg="add del">
          <ac:chgData name="Lisa Weber" userId="2bc6f2cb-f30a-416d-bb53-e742a14fdb83" providerId="ADAL" clId="{39319056-269B-0641-BD66-AF89D0EE019F}" dt="2020-03-03T22:01:51.082" v="45"/>
          <ac:picMkLst>
            <pc:docMk/>
            <pc:sldMk cId="1878096943" sldId="263"/>
            <ac:picMk id="10" creationId="{82AABC82-C2D1-4340-A6DF-6E73DF06FCAC}"/>
          </ac:picMkLst>
        </pc:picChg>
      </pc:sldChg>
      <pc:sldChg chg="addSp delSp ord delDesignElem">
        <pc:chgData name="Lisa Weber" userId="2bc6f2cb-f30a-416d-bb53-e742a14fdb83" providerId="ADAL" clId="{39319056-269B-0641-BD66-AF89D0EE019F}" dt="2020-03-03T22:05:58.161" v="69"/>
        <pc:sldMkLst>
          <pc:docMk/>
          <pc:sldMk cId="2620467842" sldId="264"/>
        </pc:sldMkLst>
        <pc:spChg chg="add del">
          <ac:chgData name="Lisa Weber" userId="2bc6f2cb-f30a-416d-bb53-e742a14fdb83" providerId="ADAL" clId="{39319056-269B-0641-BD66-AF89D0EE019F}" dt="2020-03-03T22:01:51.082" v="45"/>
          <ac:spMkLst>
            <pc:docMk/>
            <pc:sldMk cId="2620467842" sldId="264"/>
            <ac:spMk id="8" creationId="{AC224410-FF86-4FBB-A05E-61232D4B1368}"/>
          </ac:spMkLst>
        </pc:spChg>
        <pc:spChg chg="add del">
          <ac:chgData name="Lisa Weber" userId="2bc6f2cb-f30a-416d-bb53-e742a14fdb83" providerId="ADAL" clId="{39319056-269B-0641-BD66-AF89D0EE019F}" dt="2020-03-03T22:01:51.082" v="45"/>
          <ac:spMkLst>
            <pc:docMk/>
            <pc:sldMk cId="2620467842" sldId="264"/>
            <ac:spMk id="10" creationId="{F3BDD110-869E-4A8C-9250-C7AE5C840842}"/>
          </ac:spMkLst>
        </pc:spChg>
      </pc:sldChg>
      <pc:sldChg chg="addSp delSp delDesignElem">
        <pc:chgData name="Lisa Weber" userId="2bc6f2cb-f30a-416d-bb53-e742a14fdb83" providerId="ADAL" clId="{39319056-269B-0641-BD66-AF89D0EE019F}" dt="2020-03-03T22:01:51.082" v="45"/>
        <pc:sldMkLst>
          <pc:docMk/>
          <pc:sldMk cId="1586556721" sldId="265"/>
        </pc:sldMkLst>
        <pc:picChg chg="add del">
          <ac:chgData name="Lisa Weber" userId="2bc6f2cb-f30a-416d-bb53-e742a14fdb83" providerId="ADAL" clId="{39319056-269B-0641-BD66-AF89D0EE019F}" dt="2020-03-03T22:01:51.082" v="45"/>
          <ac:picMkLst>
            <pc:docMk/>
            <pc:sldMk cId="1586556721" sldId="265"/>
            <ac:picMk id="10" creationId="{82AABC82-C2D1-4340-A6DF-6E73DF06FCAC}"/>
          </ac:picMkLst>
        </pc:picChg>
      </pc:sldChg>
      <pc:sldChg chg="addSp delSp delDesignElem">
        <pc:chgData name="Lisa Weber" userId="2bc6f2cb-f30a-416d-bb53-e742a14fdb83" providerId="ADAL" clId="{39319056-269B-0641-BD66-AF89D0EE019F}" dt="2020-03-03T22:01:51.082" v="45"/>
        <pc:sldMkLst>
          <pc:docMk/>
          <pc:sldMk cId="2300519967" sldId="266"/>
        </pc:sldMkLst>
        <pc:picChg chg="add del">
          <ac:chgData name="Lisa Weber" userId="2bc6f2cb-f30a-416d-bb53-e742a14fdb83" providerId="ADAL" clId="{39319056-269B-0641-BD66-AF89D0EE019F}" dt="2020-03-03T22:01:51.082" v="45"/>
          <ac:picMkLst>
            <pc:docMk/>
            <pc:sldMk cId="2300519967" sldId="266"/>
            <ac:picMk id="10" creationId="{82AABC82-C2D1-4340-A6DF-6E73DF06FCAC}"/>
          </ac:picMkLst>
        </pc:picChg>
      </pc:sldChg>
      <pc:sldChg chg="delSp add del ord setBg delDesignElem">
        <pc:chgData name="Lisa Weber" userId="2bc6f2cb-f30a-416d-bb53-e742a14fdb83" providerId="ADAL" clId="{39319056-269B-0641-BD66-AF89D0EE019F}" dt="2020-03-03T22:03:40.376" v="59" actId="2696"/>
        <pc:sldMkLst>
          <pc:docMk/>
          <pc:sldMk cId="4256784490" sldId="267"/>
        </pc:sldMkLst>
        <pc:spChg chg="del">
          <ac:chgData name="Lisa Weber" userId="2bc6f2cb-f30a-416d-bb53-e742a14fdb83" providerId="ADAL" clId="{39319056-269B-0641-BD66-AF89D0EE019F}" dt="2020-03-03T22:00:57.732" v="2"/>
          <ac:spMkLst>
            <pc:docMk/>
            <pc:sldMk cId="4256784490" sldId="267"/>
            <ac:spMk id="10" creationId="{5BAB7C38-AF9A-43A2-9B1C-F1DEBC80BC7B}"/>
          </ac:spMkLst>
        </pc:spChg>
        <pc:picChg chg="del">
          <ac:chgData name="Lisa Weber" userId="2bc6f2cb-f30a-416d-bb53-e742a14fdb83" providerId="ADAL" clId="{39319056-269B-0641-BD66-AF89D0EE019F}" dt="2020-03-03T22:00:57.732" v="2"/>
          <ac:picMkLst>
            <pc:docMk/>
            <pc:sldMk cId="4256784490" sldId="267"/>
            <ac:picMk id="12" creationId="{A8D526D7-C782-4F65-A21F-A6B40D869B47}"/>
          </ac:picMkLst>
        </pc:picChg>
      </pc:sldChg>
      <pc:sldChg chg="add setBg">
        <pc:chgData name="Lisa Weber" userId="2bc6f2cb-f30a-416d-bb53-e742a14fdb83" providerId="ADAL" clId="{39319056-269B-0641-BD66-AF89D0EE019F}" dt="2020-03-03T22:05:17.336" v="66"/>
        <pc:sldMkLst>
          <pc:docMk/>
          <pc:sldMk cId="3542493658" sldId="268"/>
        </pc:sldMkLst>
      </pc:sldChg>
      <pc:sldChg chg="delSp add setBg delDesignElem">
        <pc:chgData name="Lisa Weber" userId="2bc6f2cb-f30a-416d-bb53-e742a14fdb83" providerId="ADAL" clId="{39319056-269B-0641-BD66-AF89D0EE019F}" dt="2020-03-03T22:05:27.935" v="68"/>
        <pc:sldMkLst>
          <pc:docMk/>
          <pc:sldMk cId="2976382788" sldId="270"/>
        </pc:sldMkLst>
        <pc:spChg chg="del">
          <ac:chgData name="Lisa Weber" userId="2bc6f2cb-f30a-416d-bb53-e742a14fdb83" providerId="ADAL" clId="{39319056-269B-0641-BD66-AF89D0EE019F}" dt="2020-03-03T22:05:27.935" v="68"/>
          <ac:spMkLst>
            <pc:docMk/>
            <pc:sldMk cId="2976382788" sldId="270"/>
            <ac:spMk id="17" creationId="{5BAB7C38-AF9A-43A2-9B1C-F1DEBC80BC7B}"/>
          </ac:spMkLst>
        </pc:spChg>
        <pc:picChg chg="del">
          <ac:chgData name="Lisa Weber" userId="2bc6f2cb-f30a-416d-bb53-e742a14fdb83" providerId="ADAL" clId="{39319056-269B-0641-BD66-AF89D0EE019F}" dt="2020-03-03T22:05:27.935" v="68"/>
          <ac:picMkLst>
            <pc:docMk/>
            <pc:sldMk cId="2976382788" sldId="270"/>
            <ac:picMk id="19" creationId="{A8D526D7-C782-4F65-A21F-A6B40D869B47}"/>
          </ac:picMkLst>
        </pc:picChg>
      </pc:sldChg>
      <pc:sldChg chg="addSp delSp delDesignElem">
        <pc:chgData name="Lisa Weber" userId="2bc6f2cb-f30a-416d-bb53-e742a14fdb83" providerId="ADAL" clId="{39319056-269B-0641-BD66-AF89D0EE019F}" dt="2020-03-03T22:01:51.082" v="45"/>
        <pc:sldMkLst>
          <pc:docMk/>
          <pc:sldMk cId="4114650552" sldId="273"/>
        </pc:sldMkLst>
        <pc:spChg chg="add del">
          <ac:chgData name="Lisa Weber" userId="2bc6f2cb-f30a-416d-bb53-e742a14fdb83" providerId="ADAL" clId="{39319056-269B-0641-BD66-AF89D0EE019F}" dt="2020-03-03T22:01:51.082" v="45"/>
          <ac:spMkLst>
            <pc:docMk/>
            <pc:sldMk cId="4114650552" sldId="273"/>
            <ac:spMk id="25" creationId="{5BAB7C38-AF9A-43A2-9B1C-F1DEBC80BC7B}"/>
          </ac:spMkLst>
        </pc:spChg>
        <pc:picChg chg="add del">
          <ac:chgData name="Lisa Weber" userId="2bc6f2cb-f30a-416d-bb53-e742a14fdb83" providerId="ADAL" clId="{39319056-269B-0641-BD66-AF89D0EE019F}" dt="2020-03-03T22:01:51.082" v="45"/>
          <ac:picMkLst>
            <pc:docMk/>
            <pc:sldMk cId="4114650552" sldId="273"/>
            <ac:picMk id="19" creationId="{A8D526D7-C782-4F65-A21F-A6B40D869B47}"/>
          </ac:picMkLst>
        </pc:picChg>
      </pc:sldChg>
      <pc:sldChg chg="addSp delSp modSp delDesignElem">
        <pc:chgData name="Lisa Weber" userId="2bc6f2cb-f30a-416d-bb53-e742a14fdb83" providerId="ADAL" clId="{39319056-269B-0641-BD66-AF89D0EE019F}" dt="2020-03-03T22:01:51.082" v="45"/>
        <pc:sldMkLst>
          <pc:docMk/>
          <pc:sldMk cId="1507962217" sldId="276"/>
        </pc:sldMkLst>
        <pc:spChg chg="mod">
          <ac:chgData name="Lisa Weber" userId="2bc6f2cb-f30a-416d-bb53-e742a14fdb83" providerId="ADAL" clId="{39319056-269B-0641-BD66-AF89D0EE019F}" dt="2020-03-03T22:01:51.082" v="45"/>
          <ac:spMkLst>
            <pc:docMk/>
            <pc:sldMk cId="1507962217" sldId="276"/>
            <ac:spMk id="3" creationId="{02CCB844-5665-244A-838E-F86A48206AD6}"/>
          </ac:spMkLst>
        </pc:spChg>
        <pc:spChg chg="add del">
          <ac:chgData name="Lisa Weber" userId="2bc6f2cb-f30a-416d-bb53-e742a14fdb83" providerId="ADAL" clId="{39319056-269B-0641-BD66-AF89D0EE019F}" dt="2020-03-03T22:01:51.082" v="45"/>
          <ac:spMkLst>
            <pc:docMk/>
            <pc:sldMk cId="1507962217" sldId="276"/>
            <ac:spMk id="8" creationId="{AC224410-FF86-4FBB-A05E-61232D4B1368}"/>
          </ac:spMkLst>
        </pc:spChg>
        <pc:spChg chg="add del">
          <ac:chgData name="Lisa Weber" userId="2bc6f2cb-f30a-416d-bb53-e742a14fdb83" providerId="ADAL" clId="{39319056-269B-0641-BD66-AF89D0EE019F}" dt="2020-03-03T22:01:51.082" v="45"/>
          <ac:spMkLst>
            <pc:docMk/>
            <pc:sldMk cId="1507962217" sldId="276"/>
            <ac:spMk id="10" creationId="{F3BDD110-869E-4A8C-9250-C7AE5C840842}"/>
          </ac:spMkLst>
        </pc:spChg>
      </pc:sldChg>
      <pc:sldChg chg="addSp delSp delDesignElem">
        <pc:chgData name="Lisa Weber" userId="2bc6f2cb-f30a-416d-bb53-e742a14fdb83" providerId="ADAL" clId="{39319056-269B-0641-BD66-AF89D0EE019F}" dt="2020-03-03T22:01:51.082" v="45"/>
        <pc:sldMkLst>
          <pc:docMk/>
          <pc:sldMk cId="3286516635" sldId="277"/>
        </pc:sldMkLst>
        <pc:spChg chg="add del">
          <ac:chgData name="Lisa Weber" userId="2bc6f2cb-f30a-416d-bb53-e742a14fdb83" providerId="ADAL" clId="{39319056-269B-0641-BD66-AF89D0EE019F}" dt="2020-03-03T22:01:51.082" v="45"/>
          <ac:spMkLst>
            <pc:docMk/>
            <pc:sldMk cId="3286516635" sldId="277"/>
            <ac:spMk id="8" creationId="{AC224410-FF86-4FBB-A05E-61232D4B1368}"/>
          </ac:spMkLst>
        </pc:spChg>
        <pc:spChg chg="add del">
          <ac:chgData name="Lisa Weber" userId="2bc6f2cb-f30a-416d-bb53-e742a14fdb83" providerId="ADAL" clId="{39319056-269B-0641-BD66-AF89D0EE019F}" dt="2020-03-03T22:01:51.082" v="45"/>
          <ac:spMkLst>
            <pc:docMk/>
            <pc:sldMk cId="3286516635" sldId="277"/>
            <ac:spMk id="10" creationId="{F3BDD110-869E-4A8C-9250-C7AE5C840842}"/>
          </ac:spMkLst>
        </pc:spChg>
      </pc:sldChg>
      <pc:sldChg chg="addSp delSp delDesignElem">
        <pc:chgData name="Lisa Weber" userId="2bc6f2cb-f30a-416d-bb53-e742a14fdb83" providerId="ADAL" clId="{39319056-269B-0641-BD66-AF89D0EE019F}" dt="2020-03-03T22:01:51.082" v="45"/>
        <pc:sldMkLst>
          <pc:docMk/>
          <pc:sldMk cId="3436390320" sldId="278"/>
        </pc:sldMkLst>
        <pc:spChg chg="add del">
          <ac:chgData name="Lisa Weber" userId="2bc6f2cb-f30a-416d-bb53-e742a14fdb83" providerId="ADAL" clId="{39319056-269B-0641-BD66-AF89D0EE019F}" dt="2020-03-03T22:01:51.082" v="45"/>
          <ac:spMkLst>
            <pc:docMk/>
            <pc:sldMk cId="3436390320" sldId="278"/>
            <ac:spMk id="8" creationId="{AC224410-FF86-4FBB-A05E-61232D4B1368}"/>
          </ac:spMkLst>
        </pc:spChg>
        <pc:spChg chg="add del">
          <ac:chgData name="Lisa Weber" userId="2bc6f2cb-f30a-416d-bb53-e742a14fdb83" providerId="ADAL" clId="{39319056-269B-0641-BD66-AF89D0EE019F}" dt="2020-03-03T22:01:51.082" v="45"/>
          <ac:spMkLst>
            <pc:docMk/>
            <pc:sldMk cId="3436390320" sldId="278"/>
            <ac:spMk id="10" creationId="{F3BDD110-869E-4A8C-9250-C7AE5C840842}"/>
          </ac:spMkLst>
        </pc:spChg>
      </pc:sldChg>
      <pc:sldChg chg="addSp delSp delDesignElem">
        <pc:chgData name="Lisa Weber" userId="2bc6f2cb-f30a-416d-bb53-e742a14fdb83" providerId="ADAL" clId="{39319056-269B-0641-BD66-AF89D0EE019F}" dt="2020-03-03T22:01:51.082" v="45"/>
        <pc:sldMkLst>
          <pc:docMk/>
          <pc:sldMk cId="1365601273" sldId="279"/>
        </pc:sldMkLst>
        <pc:spChg chg="add del">
          <ac:chgData name="Lisa Weber" userId="2bc6f2cb-f30a-416d-bb53-e742a14fdb83" providerId="ADAL" clId="{39319056-269B-0641-BD66-AF89D0EE019F}" dt="2020-03-03T22:01:51.082" v="45"/>
          <ac:spMkLst>
            <pc:docMk/>
            <pc:sldMk cId="1365601273" sldId="279"/>
            <ac:spMk id="13" creationId="{D98318E6-69F4-42F4-AB85-F01AA0DAF3A4}"/>
          </ac:spMkLst>
        </pc:spChg>
        <pc:picChg chg="add del">
          <ac:chgData name="Lisa Weber" userId="2bc6f2cb-f30a-416d-bb53-e742a14fdb83" providerId="ADAL" clId="{39319056-269B-0641-BD66-AF89D0EE019F}" dt="2020-03-03T22:01:51.082" v="45"/>
          <ac:picMkLst>
            <pc:docMk/>
            <pc:sldMk cId="1365601273" sldId="279"/>
            <ac:picMk id="15" creationId="{559DF61F-9058-49C9-8F75-DC501F983B0E}"/>
          </ac:picMkLst>
        </pc:picChg>
      </pc:sldChg>
      <pc:sldChg chg="addSp delSp delDesignElem">
        <pc:chgData name="Lisa Weber" userId="2bc6f2cb-f30a-416d-bb53-e742a14fdb83" providerId="ADAL" clId="{39319056-269B-0641-BD66-AF89D0EE019F}" dt="2020-03-03T22:01:51.082" v="45"/>
        <pc:sldMkLst>
          <pc:docMk/>
          <pc:sldMk cId="2378483928" sldId="280"/>
        </pc:sldMkLst>
        <pc:spChg chg="add del">
          <ac:chgData name="Lisa Weber" userId="2bc6f2cb-f30a-416d-bb53-e742a14fdb83" providerId="ADAL" clId="{39319056-269B-0641-BD66-AF89D0EE019F}" dt="2020-03-03T22:01:51.082" v="45"/>
          <ac:spMkLst>
            <pc:docMk/>
            <pc:sldMk cId="2378483928" sldId="280"/>
            <ac:spMk id="13" creationId="{D98318E6-69F4-42F4-AB85-F01AA0DAF3A4}"/>
          </ac:spMkLst>
        </pc:spChg>
        <pc:picChg chg="add del">
          <ac:chgData name="Lisa Weber" userId="2bc6f2cb-f30a-416d-bb53-e742a14fdb83" providerId="ADAL" clId="{39319056-269B-0641-BD66-AF89D0EE019F}" dt="2020-03-03T22:01:51.082" v="45"/>
          <ac:picMkLst>
            <pc:docMk/>
            <pc:sldMk cId="2378483928" sldId="280"/>
            <ac:picMk id="15" creationId="{559DF61F-9058-49C9-8F75-DC501F983B0E}"/>
          </ac:picMkLst>
        </pc:picChg>
      </pc:sldChg>
      <pc:sldChg chg="addSp delSp delDesignElem">
        <pc:chgData name="Lisa Weber" userId="2bc6f2cb-f30a-416d-bb53-e742a14fdb83" providerId="ADAL" clId="{39319056-269B-0641-BD66-AF89D0EE019F}" dt="2020-03-03T22:01:51.082" v="45"/>
        <pc:sldMkLst>
          <pc:docMk/>
          <pc:sldMk cId="2683801443" sldId="281"/>
        </pc:sldMkLst>
        <pc:picChg chg="add del">
          <ac:chgData name="Lisa Weber" userId="2bc6f2cb-f30a-416d-bb53-e742a14fdb83" providerId="ADAL" clId="{39319056-269B-0641-BD66-AF89D0EE019F}" dt="2020-03-03T22:01:51.082" v="45"/>
          <ac:picMkLst>
            <pc:docMk/>
            <pc:sldMk cId="2683801443" sldId="281"/>
            <ac:picMk id="10" creationId="{82AABC82-C2D1-4340-A6DF-6E73DF06FCAC}"/>
          </ac:picMkLst>
        </pc:picChg>
      </pc:sldChg>
      <pc:sldChg chg="addSp delSp modSp delDesignElem">
        <pc:chgData name="Lisa Weber" userId="2bc6f2cb-f30a-416d-bb53-e742a14fdb83" providerId="ADAL" clId="{39319056-269B-0641-BD66-AF89D0EE019F}" dt="2020-03-03T22:01:51.082" v="45"/>
        <pc:sldMkLst>
          <pc:docMk/>
          <pc:sldMk cId="147971034" sldId="282"/>
        </pc:sldMkLst>
        <pc:spChg chg="mod">
          <ac:chgData name="Lisa Weber" userId="2bc6f2cb-f30a-416d-bb53-e742a14fdb83" providerId="ADAL" clId="{39319056-269B-0641-BD66-AF89D0EE019F}" dt="2020-03-03T22:01:51.082" v="45"/>
          <ac:spMkLst>
            <pc:docMk/>
            <pc:sldMk cId="147971034" sldId="282"/>
            <ac:spMk id="3" creationId="{73F1A86D-2A65-C043-BF8C-CBB74013589D}"/>
          </ac:spMkLst>
        </pc:spChg>
        <pc:spChg chg="add del">
          <ac:chgData name="Lisa Weber" userId="2bc6f2cb-f30a-416d-bb53-e742a14fdb83" providerId="ADAL" clId="{39319056-269B-0641-BD66-AF89D0EE019F}" dt="2020-03-03T22:01:51.082" v="45"/>
          <ac:spMkLst>
            <pc:docMk/>
            <pc:sldMk cId="147971034" sldId="282"/>
            <ac:spMk id="8" creationId="{AC224410-FF86-4FBB-A05E-61232D4B1368}"/>
          </ac:spMkLst>
        </pc:spChg>
        <pc:spChg chg="add del">
          <ac:chgData name="Lisa Weber" userId="2bc6f2cb-f30a-416d-bb53-e742a14fdb83" providerId="ADAL" clId="{39319056-269B-0641-BD66-AF89D0EE019F}" dt="2020-03-03T22:01:51.082" v="45"/>
          <ac:spMkLst>
            <pc:docMk/>
            <pc:sldMk cId="147971034" sldId="282"/>
            <ac:spMk id="10" creationId="{F3BDD110-869E-4A8C-9250-C7AE5C840842}"/>
          </ac:spMkLst>
        </pc:spChg>
      </pc:sldChg>
      <pc:sldChg chg="addSp delSp delDesignElem">
        <pc:chgData name="Lisa Weber" userId="2bc6f2cb-f30a-416d-bb53-e742a14fdb83" providerId="ADAL" clId="{39319056-269B-0641-BD66-AF89D0EE019F}" dt="2020-03-03T22:01:51.082" v="45"/>
        <pc:sldMkLst>
          <pc:docMk/>
          <pc:sldMk cId="2491436146" sldId="283"/>
        </pc:sldMkLst>
        <pc:spChg chg="add del">
          <ac:chgData name="Lisa Weber" userId="2bc6f2cb-f30a-416d-bb53-e742a14fdb83" providerId="ADAL" clId="{39319056-269B-0641-BD66-AF89D0EE019F}" dt="2020-03-03T22:01:51.082" v="45"/>
          <ac:spMkLst>
            <pc:docMk/>
            <pc:sldMk cId="2491436146" sldId="283"/>
            <ac:spMk id="8" creationId="{AC224410-FF86-4FBB-A05E-61232D4B1368}"/>
          </ac:spMkLst>
        </pc:spChg>
        <pc:spChg chg="add del">
          <ac:chgData name="Lisa Weber" userId="2bc6f2cb-f30a-416d-bb53-e742a14fdb83" providerId="ADAL" clId="{39319056-269B-0641-BD66-AF89D0EE019F}" dt="2020-03-03T22:01:51.082" v="45"/>
          <ac:spMkLst>
            <pc:docMk/>
            <pc:sldMk cId="2491436146" sldId="283"/>
            <ac:spMk id="10" creationId="{F3BDD110-869E-4A8C-9250-C7AE5C840842}"/>
          </ac:spMkLst>
        </pc:spChg>
      </pc:sldChg>
      <pc:sldChg chg="addSp delSp delDesignElem">
        <pc:chgData name="Lisa Weber" userId="2bc6f2cb-f30a-416d-bb53-e742a14fdb83" providerId="ADAL" clId="{39319056-269B-0641-BD66-AF89D0EE019F}" dt="2020-03-03T22:01:51.082" v="45"/>
        <pc:sldMkLst>
          <pc:docMk/>
          <pc:sldMk cId="3189546759" sldId="284"/>
        </pc:sldMkLst>
        <pc:spChg chg="add del">
          <ac:chgData name="Lisa Weber" userId="2bc6f2cb-f30a-416d-bb53-e742a14fdb83" providerId="ADAL" clId="{39319056-269B-0641-BD66-AF89D0EE019F}" dt="2020-03-03T22:01:51.082" v="45"/>
          <ac:spMkLst>
            <pc:docMk/>
            <pc:sldMk cId="3189546759" sldId="284"/>
            <ac:spMk id="8" creationId="{AC224410-FF86-4FBB-A05E-61232D4B1368}"/>
          </ac:spMkLst>
        </pc:spChg>
        <pc:spChg chg="add del">
          <ac:chgData name="Lisa Weber" userId="2bc6f2cb-f30a-416d-bb53-e742a14fdb83" providerId="ADAL" clId="{39319056-269B-0641-BD66-AF89D0EE019F}" dt="2020-03-03T22:01:51.082" v="45"/>
          <ac:spMkLst>
            <pc:docMk/>
            <pc:sldMk cId="3189546759" sldId="284"/>
            <ac:spMk id="10" creationId="{F3BDD110-869E-4A8C-9250-C7AE5C840842}"/>
          </ac:spMkLst>
        </pc:spChg>
      </pc:sldChg>
      <pc:sldChg chg="addSp delSp delDesignElem">
        <pc:chgData name="Lisa Weber" userId="2bc6f2cb-f30a-416d-bb53-e742a14fdb83" providerId="ADAL" clId="{39319056-269B-0641-BD66-AF89D0EE019F}" dt="2020-03-03T22:01:51.082" v="45"/>
        <pc:sldMkLst>
          <pc:docMk/>
          <pc:sldMk cId="2708618867" sldId="285"/>
        </pc:sldMkLst>
        <pc:spChg chg="add del">
          <ac:chgData name="Lisa Weber" userId="2bc6f2cb-f30a-416d-bb53-e742a14fdb83" providerId="ADAL" clId="{39319056-269B-0641-BD66-AF89D0EE019F}" dt="2020-03-03T22:01:51.082" v="45"/>
          <ac:spMkLst>
            <pc:docMk/>
            <pc:sldMk cId="2708618867" sldId="285"/>
            <ac:spMk id="8" creationId="{AC224410-FF86-4FBB-A05E-61232D4B1368}"/>
          </ac:spMkLst>
        </pc:spChg>
        <pc:spChg chg="add del">
          <ac:chgData name="Lisa Weber" userId="2bc6f2cb-f30a-416d-bb53-e742a14fdb83" providerId="ADAL" clId="{39319056-269B-0641-BD66-AF89D0EE019F}" dt="2020-03-03T22:01:51.082" v="45"/>
          <ac:spMkLst>
            <pc:docMk/>
            <pc:sldMk cId="2708618867" sldId="285"/>
            <ac:spMk id="10" creationId="{F3BDD110-869E-4A8C-9250-C7AE5C840842}"/>
          </ac:spMkLst>
        </pc:spChg>
      </pc:sldChg>
      <pc:sldChg chg="addSp delSp modSp delDesignElem">
        <pc:chgData name="Lisa Weber" userId="2bc6f2cb-f30a-416d-bb53-e742a14fdb83" providerId="ADAL" clId="{39319056-269B-0641-BD66-AF89D0EE019F}" dt="2020-03-03T22:01:51.082" v="45"/>
        <pc:sldMkLst>
          <pc:docMk/>
          <pc:sldMk cId="3352125848" sldId="286"/>
        </pc:sldMkLst>
        <pc:spChg chg="mod">
          <ac:chgData name="Lisa Weber" userId="2bc6f2cb-f30a-416d-bb53-e742a14fdb83" providerId="ADAL" clId="{39319056-269B-0641-BD66-AF89D0EE019F}" dt="2020-03-03T22:01:51.082" v="45"/>
          <ac:spMkLst>
            <pc:docMk/>
            <pc:sldMk cId="3352125848" sldId="286"/>
            <ac:spMk id="3" creationId="{73F1A86D-2A65-C043-BF8C-CBB74013589D}"/>
          </ac:spMkLst>
        </pc:spChg>
        <pc:spChg chg="add del">
          <ac:chgData name="Lisa Weber" userId="2bc6f2cb-f30a-416d-bb53-e742a14fdb83" providerId="ADAL" clId="{39319056-269B-0641-BD66-AF89D0EE019F}" dt="2020-03-03T22:01:51.082" v="45"/>
          <ac:spMkLst>
            <pc:docMk/>
            <pc:sldMk cId="3352125848" sldId="286"/>
            <ac:spMk id="8" creationId="{AC224410-FF86-4FBB-A05E-61232D4B1368}"/>
          </ac:spMkLst>
        </pc:spChg>
        <pc:spChg chg="add del">
          <ac:chgData name="Lisa Weber" userId="2bc6f2cb-f30a-416d-bb53-e742a14fdb83" providerId="ADAL" clId="{39319056-269B-0641-BD66-AF89D0EE019F}" dt="2020-03-03T22:01:51.082" v="45"/>
          <ac:spMkLst>
            <pc:docMk/>
            <pc:sldMk cId="3352125848" sldId="286"/>
            <ac:spMk id="10" creationId="{F3BDD110-869E-4A8C-9250-C7AE5C840842}"/>
          </ac:spMkLst>
        </pc:spChg>
      </pc:sldChg>
      <pc:sldChg chg="addSp delSp delDesignElem">
        <pc:chgData name="Lisa Weber" userId="2bc6f2cb-f30a-416d-bb53-e742a14fdb83" providerId="ADAL" clId="{39319056-269B-0641-BD66-AF89D0EE019F}" dt="2020-03-03T22:01:51.082" v="45"/>
        <pc:sldMkLst>
          <pc:docMk/>
          <pc:sldMk cId="3691768522" sldId="287"/>
        </pc:sldMkLst>
        <pc:spChg chg="add del">
          <ac:chgData name="Lisa Weber" userId="2bc6f2cb-f30a-416d-bb53-e742a14fdb83" providerId="ADAL" clId="{39319056-269B-0641-BD66-AF89D0EE019F}" dt="2020-03-03T22:01:51.082" v="45"/>
          <ac:spMkLst>
            <pc:docMk/>
            <pc:sldMk cId="3691768522" sldId="287"/>
            <ac:spMk id="8" creationId="{AC224410-FF86-4FBB-A05E-61232D4B1368}"/>
          </ac:spMkLst>
        </pc:spChg>
        <pc:spChg chg="add del">
          <ac:chgData name="Lisa Weber" userId="2bc6f2cb-f30a-416d-bb53-e742a14fdb83" providerId="ADAL" clId="{39319056-269B-0641-BD66-AF89D0EE019F}" dt="2020-03-03T22:01:51.082" v="45"/>
          <ac:spMkLst>
            <pc:docMk/>
            <pc:sldMk cId="3691768522" sldId="287"/>
            <ac:spMk id="10" creationId="{F3BDD110-869E-4A8C-9250-C7AE5C840842}"/>
          </ac:spMkLst>
        </pc:spChg>
      </pc:sldChg>
      <pc:sldChg chg="addSp delSp delDesignElem">
        <pc:chgData name="Lisa Weber" userId="2bc6f2cb-f30a-416d-bb53-e742a14fdb83" providerId="ADAL" clId="{39319056-269B-0641-BD66-AF89D0EE019F}" dt="2020-03-03T22:01:51.082" v="45"/>
        <pc:sldMkLst>
          <pc:docMk/>
          <pc:sldMk cId="3407853229" sldId="288"/>
        </pc:sldMkLst>
        <pc:spChg chg="add del">
          <ac:chgData name="Lisa Weber" userId="2bc6f2cb-f30a-416d-bb53-e742a14fdb83" providerId="ADAL" clId="{39319056-269B-0641-BD66-AF89D0EE019F}" dt="2020-03-03T22:01:51.082" v="45"/>
          <ac:spMkLst>
            <pc:docMk/>
            <pc:sldMk cId="3407853229" sldId="288"/>
            <ac:spMk id="8" creationId="{AC224410-FF86-4FBB-A05E-61232D4B1368}"/>
          </ac:spMkLst>
        </pc:spChg>
        <pc:spChg chg="add del">
          <ac:chgData name="Lisa Weber" userId="2bc6f2cb-f30a-416d-bb53-e742a14fdb83" providerId="ADAL" clId="{39319056-269B-0641-BD66-AF89D0EE019F}" dt="2020-03-03T22:01:51.082" v="45"/>
          <ac:spMkLst>
            <pc:docMk/>
            <pc:sldMk cId="3407853229" sldId="288"/>
            <ac:spMk id="10" creationId="{F3BDD110-869E-4A8C-9250-C7AE5C840842}"/>
          </ac:spMkLst>
        </pc:spChg>
      </pc:sldChg>
      <pc:sldChg chg="addSp delSp modSp delDesignElem">
        <pc:chgData name="Lisa Weber" userId="2bc6f2cb-f30a-416d-bb53-e742a14fdb83" providerId="ADAL" clId="{39319056-269B-0641-BD66-AF89D0EE019F}" dt="2020-03-03T22:01:51.082" v="45"/>
        <pc:sldMkLst>
          <pc:docMk/>
          <pc:sldMk cId="321006500" sldId="289"/>
        </pc:sldMkLst>
        <pc:spChg chg="mod">
          <ac:chgData name="Lisa Weber" userId="2bc6f2cb-f30a-416d-bb53-e742a14fdb83" providerId="ADAL" clId="{39319056-269B-0641-BD66-AF89D0EE019F}" dt="2020-03-03T22:01:51.082" v="45"/>
          <ac:spMkLst>
            <pc:docMk/>
            <pc:sldMk cId="321006500" sldId="289"/>
            <ac:spMk id="3" creationId="{73F1A86D-2A65-C043-BF8C-CBB74013589D}"/>
          </ac:spMkLst>
        </pc:spChg>
        <pc:spChg chg="add del">
          <ac:chgData name="Lisa Weber" userId="2bc6f2cb-f30a-416d-bb53-e742a14fdb83" providerId="ADAL" clId="{39319056-269B-0641-BD66-AF89D0EE019F}" dt="2020-03-03T22:01:51.082" v="45"/>
          <ac:spMkLst>
            <pc:docMk/>
            <pc:sldMk cId="321006500" sldId="289"/>
            <ac:spMk id="8" creationId="{AC224410-FF86-4FBB-A05E-61232D4B1368}"/>
          </ac:spMkLst>
        </pc:spChg>
        <pc:spChg chg="add del">
          <ac:chgData name="Lisa Weber" userId="2bc6f2cb-f30a-416d-bb53-e742a14fdb83" providerId="ADAL" clId="{39319056-269B-0641-BD66-AF89D0EE019F}" dt="2020-03-03T22:01:51.082" v="45"/>
          <ac:spMkLst>
            <pc:docMk/>
            <pc:sldMk cId="321006500" sldId="289"/>
            <ac:spMk id="10" creationId="{F3BDD110-869E-4A8C-9250-C7AE5C840842}"/>
          </ac:spMkLst>
        </pc:spChg>
      </pc:sldChg>
      <pc:sldChg chg="addSp delSp modSp delDesignElem">
        <pc:chgData name="Lisa Weber" userId="2bc6f2cb-f30a-416d-bb53-e742a14fdb83" providerId="ADAL" clId="{39319056-269B-0641-BD66-AF89D0EE019F}" dt="2020-03-03T22:01:51.082" v="45"/>
        <pc:sldMkLst>
          <pc:docMk/>
          <pc:sldMk cId="3448064420" sldId="290"/>
        </pc:sldMkLst>
        <pc:spChg chg="mod">
          <ac:chgData name="Lisa Weber" userId="2bc6f2cb-f30a-416d-bb53-e742a14fdb83" providerId="ADAL" clId="{39319056-269B-0641-BD66-AF89D0EE019F}" dt="2020-03-03T22:01:51.082" v="45"/>
          <ac:spMkLst>
            <pc:docMk/>
            <pc:sldMk cId="3448064420" sldId="290"/>
            <ac:spMk id="3" creationId="{73F1A86D-2A65-C043-BF8C-CBB74013589D}"/>
          </ac:spMkLst>
        </pc:spChg>
        <pc:spChg chg="add del">
          <ac:chgData name="Lisa Weber" userId="2bc6f2cb-f30a-416d-bb53-e742a14fdb83" providerId="ADAL" clId="{39319056-269B-0641-BD66-AF89D0EE019F}" dt="2020-03-03T22:01:51.082" v="45"/>
          <ac:spMkLst>
            <pc:docMk/>
            <pc:sldMk cId="3448064420" sldId="290"/>
            <ac:spMk id="8" creationId="{AC224410-FF86-4FBB-A05E-61232D4B1368}"/>
          </ac:spMkLst>
        </pc:spChg>
        <pc:spChg chg="add del">
          <ac:chgData name="Lisa Weber" userId="2bc6f2cb-f30a-416d-bb53-e742a14fdb83" providerId="ADAL" clId="{39319056-269B-0641-BD66-AF89D0EE019F}" dt="2020-03-03T22:01:51.082" v="45"/>
          <ac:spMkLst>
            <pc:docMk/>
            <pc:sldMk cId="3448064420" sldId="290"/>
            <ac:spMk id="10" creationId="{F3BDD110-869E-4A8C-9250-C7AE5C840842}"/>
          </ac:spMkLst>
        </pc:spChg>
      </pc:sldChg>
      <pc:sldChg chg="add del">
        <pc:chgData name="Lisa Weber" userId="2bc6f2cb-f30a-416d-bb53-e742a14fdb83" providerId="ADAL" clId="{39319056-269B-0641-BD66-AF89D0EE019F}" dt="2020-03-03T22:06:15.192" v="71" actId="2696"/>
        <pc:sldMkLst>
          <pc:docMk/>
          <pc:sldMk cId="4075858752" sldId="291"/>
        </pc:sldMkLst>
      </pc:sldChg>
      <pc:sldChg chg="modSp add del">
        <pc:chgData name="Lisa Weber" userId="2bc6f2cb-f30a-416d-bb53-e742a14fdb83" providerId="ADAL" clId="{39319056-269B-0641-BD66-AF89D0EE019F}" dt="2020-03-03T22:06:13.514" v="70" actId="2696"/>
        <pc:sldMkLst>
          <pc:docMk/>
          <pc:sldMk cId="2234209004" sldId="292"/>
        </pc:sldMkLst>
        <pc:spChg chg="mod">
          <ac:chgData name="Lisa Weber" userId="2bc6f2cb-f30a-416d-bb53-e742a14fdb83" providerId="ADAL" clId="{39319056-269B-0641-BD66-AF89D0EE019F}" dt="2020-03-03T22:02:12.557" v="48" actId="20577"/>
          <ac:spMkLst>
            <pc:docMk/>
            <pc:sldMk cId="2234209004" sldId="292"/>
            <ac:spMk id="2" creationId="{22FC7227-93A3-7A4A-B837-5E5ABA9A6172}"/>
          </ac:spMkLst>
        </pc:spChg>
        <pc:spChg chg="mod">
          <ac:chgData name="Lisa Weber" userId="2bc6f2cb-f30a-416d-bb53-e742a14fdb83" providerId="ADAL" clId="{39319056-269B-0641-BD66-AF89D0EE019F}" dt="2020-03-03T22:02:15.446" v="49" actId="20577"/>
          <ac:spMkLst>
            <pc:docMk/>
            <pc:sldMk cId="2234209004" sldId="292"/>
            <ac:spMk id="3" creationId="{5D7CB166-0585-4A45-853B-3DC1C0736608}"/>
          </ac:spMkLst>
        </pc:spChg>
      </pc:sldChg>
      <pc:sldChg chg="delSp add del setBg delDesignElem">
        <pc:chgData name="Lisa Weber" userId="2bc6f2cb-f30a-416d-bb53-e742a14fdb83" providerId="ADAL" clId="{39319056-269B-0641-BD66-AF89D0EE019F}" dt="2020-03-03T22:03:38.065" v="58" actId="2696"/>
        <pc:sldMkLst>
          <pc:docMk/>
          <pc:sldMk cId="3889854778" sldId="293"/>
        </pc:sldMkLst>
        <pc:spChg chg="del">
          <ac:chgData name="Lisa Weber" userId="2bc6f2cb-f30a-416d-bb53-e742a14fdb83" providerId="ADAL" clId="{39319056-269B-0641-BD66-AF89D0EE019F}" dt="2020-03-03T22:02:44.083" v="53"/>
          <ac:spMkLst>
            <pc:docMk/>
            <pc:sldMk cId="3889854778" sldId="293"/>
            <ac:spMk id="10" creationId="{5BAB7C38-AF9A-43A2-9B1C-F1DEBC80BC7B}"/>
          </ac:spMkLst>
        </pc:spChg>
        <pc:picChg chg="del">
          <ac:chgData name="Lisa Weber" userId="2bc6f2cb-f30a-416d-bb53-e742a14fdb83" providerId="ADAL" clId="{39319056-269B-0641-BD66-AF89D0EE019F}" dt="2020-03-03T22:02:44.083" v="53"/>
          <ac:picMkLst>
            <pc:docMk/>
            <pc:sldMk cId="3889854778" sldId="293"/>
            <ac:picMk id="12" creationId="{A8D526D7-C782-4F65-A21F-A6B40D869B47}"/>
          </ac:picMkLst>
        </pc:picChg>
      </pc:sldChg>
      <pc:sldChg chg="addSp delSp modSp add mod setBg setClrOvrMap delDesignElem">
        <pc:chgData name="Lisa Weber" userId="2bc6f2cb-f30a-416d-bb53-e742a14fdb83" providerId="ADAL" clId="{39319056-269B-0641-BD66-AF89D0EE019F}" dt="2020-03-03T22:04:33.538" v="65" actId="26606"/>
        <pc:sldMkLst>
          <pc:docMk/>
          <pc:sldMk cId="1688051566" sldId="294"/>
        </pc:sldMkLst>
        <pc:spChg chg="add">
          <ac:chgData name="Lisa Weber" userId="2bc6f2cb-f30a-416d-bb53-e742a14fdb83" providerId="ADAL" clId="{39319056-269B-0641-BD66-AF89D0EE019F}" dt="2020-03-03T22:04:33.538" v="65" actId="26606"/>
          <ac:spMkLst>
            <pc:docMk/>
            <pc:sldMk cId="1688051566" sldId="294"/>
            <ac:spMk id="7" creationId="{5BAB7C38-AF9A-43A2-9B1C-F1DEBC80BC7B}"/>
          </ac:spMkLst>
        </pc:spChg>
        <pc:spChg chg="del">
          <ac:chgData name="Lisa Weber" userId="2bc6f2cb-f30a-416d-bb53-e742a14fdb83" providerId="ADAL" clId="{39319056-269B-0641-BD66-AF89D0EE019F}" dt="2020-03-03T22:03:19.620" v="55"/>
          <ac:spMkLst>
            <pc:docMk/>
            <pc:sldMk cId="1688051566" sldId="294"/>
            <ac:spMk id="10" creationId="{5BAB7C38-AF9A-43A2-9B1C-F1DEBC80BC7B}"/>
          </ac:spMkLst>
        </pc:spChg>
        <pc:graphicFrameChg chg="mod modGraphic">
          <ac:chgData name="Lisa Weber" userId="2bc6f2cb-f30a-416d-bb53-e742a14fdb83" providerId="ADAL" clId="{39319056-269B-0641-BD66-AF89D0EE019F}" dt="2020-03-03T22:04:33.538" v="65" actId="26606"/>
          <ac:graphicFrameMkLst>
            <pc:docMk/>
            <pc:sldMk cId="1688051566" sldId="294"/>
            <ac:graphicFrameMk id="5" creationId="{F35E9A7F-24C0-49B8-A694-B8900011F1DC}"/>
          </ac:graphicFrameMkLst>
        </pc:graphicFrameChg>
        <pc:picChg chg="add">
          <ac:chgData name="Lisa Weber" userId="2bc6f2cb-f30a-416d-bb53-e742a14fdb83" providerId="ADAL" clId="{39319056-269B-0641-BD66-AF89D0EE019F}" dt="2020-03-03T22:04:33.538" v="65" actId="26606"/>
          <ac:picMkLst>
            <pc:docMk/>
            <pc:sldMk cId="1688051566" sldId="294"/>
            <ac:picMk id="8" creationId="{A8D526D7-C782-4F65-A21F-A6B40D869B47}"/>
          </ac:picMkLst>
        </pc:picChg>
        <pc:picChg chg="del">
          <ac:chgData name="Lisa Weber" userId="2bc6f2cb-f30a-416d-bb53-e742a14fdb83" providerId="ADAL" clId="{39319056-269B-0641-BD66-AF89D0EE019F}" dt="2020-03-03T22:03:19.620" v="55"/>
          <ac:picMkLst>
            <pc:docMk/>
            <pc:sldMk cId="1688051566" sldId="294"/>
            <ac:picMk id="12" creationId="{A8D526D7-C782-4F65-A21F-A6B40D869B47}"/>
          </ac:picMkLst>
        </pc:picChg>
      </pc:sldChg>
    </pc:docChg>
  </pc:docChgLst>
  <pc:docChgLst>
    <pc:chgData name="Lisa Weber" userId="2bc6f2cb-f30a-416d-bb53-e742a14fdb83" providerId="ADAL" clId="{063B9B82-402A-5D43-8BFC-B84B0417D37E}"/>
    <pc:docChg chg="custSel delSld modSld">
      <pc:chgData name="Lisa Weber" userId="2bc6f2cb-f30a-416d-bb53-e742a14fdb83" providerId="ADAL" clId="{063B9B82-402A-5D43-8BFC-B84B0417D37E}" dt="2020-03-02T19:36:27.859" v="436" actId="20577"/>
      <pc:docMkLst>
        <pc:docMk/>
      </pc:docMkLst>
      <pc:sldChg chg="modSp">
        <pc:chgData name="Lisa Weber" userId="2bc6f2cb-f30a-416d-bb53-e742a14fdb83" providerId="ADAL" clId="{063B9B82-402A-5D43-8BFC-B84B0417D37E}" dt="2020-03-02T19:35:31.226" v="391"/>
        <pc:sldMkLst>
          <pc:docMk/>
          <pc:sldMk cId="2532204390" sldId="257"/>
        </pc:sldMkLst>
        <pc:graphicFrameChg chg="mod">
          <ac:chgData name="Lisa Weber" userId="2bc6f2cb-f30a-416d-bb53-e742a14fdb83" providerId="ADAL" clId="{063B9B82-402A-5D43-8BFC-B84B0417D37E}" dt="2020-03-02T19:35:31.226" v="391"/>
          <ac:graphicFrameMkLst>
            <pc:docMk/>
            <pc:sldMk cId="2532204390" sldId="257"/>
            <ac:graphicFrameMk id="5" creationId="{2F64D6F1-03E5-46A8-89D6-E06E4B796914}"/>
          </ac:graphicFrameMkLst>
        </pc:graphicFrameChg>
      </pc:sldChg>
      <pc:sldChg chg="modSp">
        <pc:chgData name="Lisa Weber" userId="2bc6f2cb-f30a-416d-bb53-e742a14fdb83" providerId="ADAL" clId="{063B9B82-402A-5D43-8BFC-B84B0417D37E}" dt="2020-03-02T19:36:27.859" v="436" actId="20577"/>
        <pc:sldMkLst>
          <pc:docMk/>
          <pc:sldMk cId="2923311791" sldId="258"/>
        </pc:sldMkLst>
        <pc:spChg chg="mod">
          <ac:chgData name="Lisa Weber" userId="2bc6f2cb-f30a-416d-bb53-e742a14fdb83" providerId="ADAL" clId="{063B9B82-402A-5D43-8BFC-B84B0417D37E}" dt="2020-03-02T15:09:12.895" v="109" actId="20577"/>
          <ac:spMkLst>
            <pc:docMk/>
            <pc:sldMk cId="2923311791" sldId="258"/>
            <ac:spMk id="2" creationId="{6CF01E2B-7F57-644A-B5CB-F72A346C11E5}"/>
          </ac:spMkLst>
        </pc:spChg>
        <pc:spChg chg="mod">
          <ac:chgData name="Lisa Weber" userId="2bc6f2cb-f30a-416d-bb53-e742a14fdb83" providerId="ADAL" clId="{063B9B82-402A-5D43-8BFC-B84B0417D37E}" dt="2020-03-02T19:36:27.859" v="436" actId="20577"/>
          <ac:spMkLst>
            <pc:docMk/>
            <pc:sldMk cId="2923311791" sldId="258"/>
            <ac:spMk id="3" creationId="{C06ABD2B-652F-1C45-A942-FD06D1F47AE8}"/>
          </ac:spMkLst>
        </pc:spChg>
      </pc:sldChg>
      <pc:sldChg chg="del">
        <pc:chgData name="Lisa Weber" userId="2bc6f2cb-f30a-416d-bb53-e742a14fdb83" providerId="ADAL" clId="{063B9B82-402A-5D43-8BFC-B84B0417D37E}" dt="2020-03-02T15:10:34.044" v="195" actId="2696"/>
        <pc:sldMkLst>
          <pc:docMk/>
          <pc:sldMk cId="1017272768" sldId="262"/>
        </pc:sldMkLst>
      </pc:sldChg>
      <pc:sldChg chg="modSp">
        <pc:chgData name="Lisa Weber" userId="2bc6f2cb-f30a-416d-bb53-e742a14fdb83" providerId="ADAL" clId="{063B9B82-402A-5D43-8BFC-B84B0417D37E}" dt="2020-03-02T16:10:11.664" v="264" actId="313"/>
        <pc:sldMkLst>
          <pc:docMk/>
          <pc:sldMk cId="1878096943" sldId="263"/>
        </pc:sldMkLst>
        <pc:graphicFrameChg chg="mod">
          <ac:chgData name="Lisa Weber" userId="2bc6f2cb-f30a-416d-bb53-e742a14fdb83" providerId="ADAL" clId="{063B9B82-402A-5D43-8BFC-B84B0417D37E}" dt="2020-03-02T16:10:11.664" v="264" actId="313"/>
          <ac:graphicFrameMkLst>
            <pc:docMk/>
            <pc:sldMk cId="1878096943" sldId="263"/>
            <ac:graphicFrameMk id="25" creationId="{C0734E6E-960F-4B2B-92CB-84895FC758C9}"/>
          </ac:graphicFrameMkLst>
        </pc:graphicFrameChg>
      </pc:sldChg>
      <pc:sldChg chg="modSp">
        <pc:chgData name="Lisa Weber" userId="2bc6f2cb-f30a-416d-bb53-e742a14fdb83" providerId="ADAL" clId="{063B9B82-402A-5D43-8BFC-B84B0417D37E}" dt="2020-03-02T16:10:59.684" v="265" actId="122"/>
        <pc:sldMkLst>
          <pc:docMk/>
          <pc:sldMk cId="2620467842" sldId="264"/>
        </pc:sldMkLst>
        <pc:spChg chg="mod">
          <ac:chgData name="Lisa Weber" userId="2bc6f2cb-f30a-416d-bb53-e742a14fdb83" providerId="ADAL" clId="{063B9B82-402A-5D43-8BFC-B84B0417D37E}" dt="2020-03-02T16:10:59.684" v="265" actId="122"/>
          <ac:spMkLst>
            <pc:docMk/>
            <pc:sldMk cId="2620467842" sldId="264"/>
            <ac:spMk id="3" creationId="{5D7CB166-0585-4A45-853B-3DC1C0736608}"/>
          </ac:spMkLst>
        </pc:spChg>
      </pc:sldChg>
      <pc:sldChg chg="modSp">
        <pc:chgData name="Lisa Weber" userId="2bc6f2cb-f30a-416d-bb53-e742a14fdb83" providerId="ADAL" clId="{063B9B82-402A-5D43-8BFC-B84B0417D37E}" dt="2020-03-02T16:11:13.924" v="273" actId="20577"/>
        <pc:sldMkLst>
          <pc:docMk/>
          <pc:sldMk cId="4114650552" sldId="273"/>
        </pc:sldMkLst>
        <pc:graphicFrameChg chg="mod">
          <ac:chgData name="Lisa Weber" userId="2bc6f2cb-f30a-416d-bb53-e742a14fdb83" providerId="ADAL" clId="{063B9B82-402A-5D43-8BFC-B84B0417D37E}" dt="2020-03-02T16:11:13.924" v="273" actId="20577"/>
          <ac:graphicFrameMkLst>
            <pc:docMk/>
            <pc:sldMk cId="4114650552" sldId="273"/>
            <ac:graphicFrameMk id="12" creationId="{CE87E948-88DF-4472-A19A-5885D1C29414}"/>
          </ac:graphicFrameMkLst>
        </pc:graphicFrameChg>
      </pc:sldChg>
      <pc:sldChg chg="modSp">
        <pc:chgData name="Lisa Weber" userId="2bc6f2cb-f30a-416d-bb53-e742a14fdb83" providerId="ADAL" clId="{063B9B82-402A-5D43-8BFC-B84B0417D37E}" dt="2020-03-02T16:14:15.138" v="384" actId="20577"/>
        <pc:sldMkLst>
          <pc:docMk/>
          <pc:sldMk cId="1507962217" sldId="276"/>
        </pc:sldMkLst>
        <pc:spChg chg="mod">
          <ac:chgData name="Lisa Weber" userId="2bc6f2cb-f30a-416d-bb53-e742a14fdb83" providerId="ADAL" clId="{063B9B82-402A-5D43-8BFC-B84B0417D37E}" dt="2020-03-02T16:14:15.138" v="384" actId="20577"/>
          <ac:spMkLst>
            <pc:docMk/>
            <pc:sldMk cId="1507962217" sldId="276"/>
            <ac:spMk id="3" creationId="{02CCB844-5665-244A-838E-F86A48206AD6}"/>
          </ac:spMkLst>
        </pc:spChg>
      </pc:sldChg>
      <pc:sldChg chg="modSp">
        <pc:chgData name="Lisa Weber" userId="2bc6f2cb-f30a-416d-bb53-e742a14fdb83" providerId="ADAL" clId="{063B9B82-402A-5D43-8BFC-B84B0417D37E}" dt="2020-03-02T15:13:41.756" v="245" actId="20577"/>
        <pc:sldMkLst>
          <pc:docMk/>
          <pc:sldMk cId="3286516635" sldId="277"/>
        </pc:sldMkLst>
        <pc:spChg chg="mod">
          <ac:chgData name="Lisa Weber" userId="2bc6f2cb-f30a-416d-bb53-e742a14fdb83" providerId="ADAL" clId="{063B9B82-402A-5D43-8BFC-B84B0417D37E}" dt="2020-03-02T15:13:41.756" v="245" actId="20577"/>
          <ac:spMkLst>
            <pc:docMk/>
            <pc:sldMk cId="3286516635" sldId="277"/>
            <ac:spMk id="2" creationId="{634A1976-905F-9347-83F4-3CFAE7A134E2}"/>
          </ac:spMkLst>
        </pc:spChg>
      </pc:sldChg>
      <pc:sldChg chg="modSp">
        <pc:chgData name="Lisa Weber" userId="2bc6f2cb-f30a-416d-bb53-e742a14fdb83" providerId="ADAL" clId="{063B9B82-402A-5D43-8BFC-B84B0417D37E}" dt="2020-03-02T15:10:50.129" v="222" actId="20577"/>
        <pc:sldMkLst>
          <pc:docMk/>
          <pc:sldMk cId="2378483928" sldId="280"/>
        </pc:sldMkLst>
        <pc:spChg chg="mod">
          <ac:chgData name="Lisa Weber" userId="2bc6f2cb-f30a-416d-bb53-e742a14fdb83" providerId="ADAL" clId="{063B9B82-402A-5D43-8BFC-B84B0417D37E}" dt="2020-03-02T15:10:50.129" v="222" actId="20577"/>
          <ac:spMkLst>
            <pc:docMk/>
            <pc:sldMk cId="2378483928" sldId="280"/>
            <ac:spMk id="3" creationId="{53B51FFA-1BED-E148-97ED-E2A37914D854}"/>
          </ac:spMkLst>
        </pc:spChg>
      </pc:sldChg>
      <pc:sldChg chg="modSp">
        <pc:chgData name="Lisa Weber" userId="2bc6f2cb-f30a-416d-bb53-e742a14fdb83" providerId="ADAL" clId="{063B9B82-402A-5D43-8BFC-B84B0417D37E}" dt="2020-03-02T16:11:45.889" v="286" actId="20577"/>
        <pc:sldMkLst>
          <pc:docMk/>
          <pc:sldMk cId="147971034" sldId="282"/>
        </pc:sldMkLst>
        <pc:spChg chg="mod">
          <ac:chgData name="Lisa Weber" userId="2bc6f2cb-f30a-416d-bb53-e742a14fdb83" providerId="ADAL" clId="{063B9B82-402A-5D43-8BFC-B84B0417D37E}" dt="2020-03-02T16:11:45.889" v="286" actId="20577"/>
          <ac:spMkLst>
            <pc:docMk/>
            <pc:sldMk cId="147971034" sldId="282"/>
            <ac:spMk id="3" creationId="{73F1A86D-2A65-C043-BF8C-CBB74013589D}"/>
          </ac:spMkLst>
        </pc:spChg>
      </pc:sldChg>
      <pc:sldChg chg="modSp">
        <pc:chgData name="Lisa Weber" userId="2bc6f2cb-f30a-416d-bb53-e742a14fdb83" providerId="ADAL" clId="{063B9B82-402A-5D43-8BFC-B84B0417D37E}" dt="2020-03-02T15:43:00.696" v="260" actId="20577"/>
        <pc:sldMkLst>
          <pc:docMk/>
          <pc:sldMk cId="2491436146" sldId="283"/>
        </pc:sldMkLst>
        <pc:spChg chg="mod">
          <ac:chgData name="Lisa Weber" userId="2bc6f2cb-f30a-416d-bb53-e742a14fdb83" providerId="ADAL" clId="{063B9B82-402A-5D43-8BFC-B84B0417D37E}" dt="2020-03-02T15:43:00.696" v="260" actId="20577"/>
          <ac:spMkLst>
            <pc:docMk/>
            <pc:sldMk cId="2491436146" sldId="283"/>
            <ac:spMk id="3" creationId="{73F1A86D-2A65-C043-BF8C-CBB74013589D}"/>
          </ac:spMkLst>
        </pc:spChg>
      </pc:sldChg>
      <pc:sldChg chg="modSp">
        <pc:chgData name="Lisa Weber" userId="2bc6f2cb-f30a-416d-bb53-e742a14fdb83" providerId="ADAL" clId="{063B9B82-402A-5D43-8BFC-B84B0417D37E}" dt="2020-03-02T16:13:01.327" v="311" actId="5793"/>
        <pc:sldMkLst>
          <pc:docMk/>
          <pc:sldMk cId="321006500" sldId="289"/>
        </pc:sldMkLst>
        <pc:spChg chg="mod">
          <ac:chgData name="Lisa Weber" userId="2bc6f2cb-f30a-416d-bb53-e742a14fdb83" providerId="ADAL" clId="{063B9B82-402A-5D43-8BFC-B84B0417D37E}" dt="2020-03-02T16:13:01.327" v="311" actId="5793"/>
          <ac:spMkLst>
            <pc:docMk/>
            <pc:sldMk cId="321006500" sldId="289"/>
            <ac:spMk id="3" creationId="{73F1A86D-2A65-C043-BF8C-CBB74013589D}"/>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svg"/><Relationship Id="rId1" Type="http://schemas.openxmlformats.org/officeDocument/2006/relationships/image" Target="../media/image13.png"/><Relationship Id="rId4" Type="http://schemas.openxmlformats.org/officeDocument/2006/relationships/image" Target="../media/image18.svg"/></Relationships>
</file>

<file path=ppt/diagrams/_rels/data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svg"/><Relationship Id="rId1" Type="http://schemas.openxmlformats.org/officeDocument/2006/relationships/image" Target="../media/image15.png"/><Relationship Id="rId4" Type="http://schemas.openxmlformats.org/officeDocument/2006/relationships/image" Target="../media/image12.svg"/></Relationships>
</file>

<file path=ppt/diagrams/_rels/data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22.svg"/><Relationship Id="rId1" Type="http://schemas.openxmlformats.org/officeDocument/2006/relationships/image" Target="../media/image16.png"/><Relationship Id="rId6" Type="http://schemas.openxmlformats.org/officeDocument/2006/relationships/image" Target="../media/image26.svg"/><Relationship Id="rId5" Type="http://schemas.openxmlformats.org/officeDocument/2006/relationships/image" Target="../media/image18.png"/><Relationship Id="rId4" Type="http://schemas.openxmlformats.org/officeDocument/2006/relationships/image" Target="../media/image24.svg"/></Relationships>
</file>

<file path=ppt/diagrams/_rels/data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6.svg"/><Relationship Id="rId1" Type="http://schemas.openxmlformats.org/officeDocument/2006/relationships/image" Target="../media/image13.png"/><Relationship Id="rId6" Type="http://schemas.openxmlformats.org/officeDocument/2006/relationships/image" Target="../media/image32.svg"/><Relationship Id="rId5" Type="http://schemas.openxmlformats.org/officeDocument/2006/relationships/image" Target="../media/image21.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svg"/><Relationship Id="rId1" Type="http://schemas.openxmlformats.org/officeDocument/2006/relationships/image" Target="../media/image13.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4802C5-D6FB-43E6-9625-55D9B70C8FEE}"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3B33F17-1701-459B-A1E6-E141BCA94B5F}">
      <dgm:prSet/>
      <dgm:spPr/>
      <dgm:t>
        <a:bodyPr/>
        <a:lstStyle/>
        <a:p>
          <a:r>
            <a:rPr lang="en-CA" b="1" dirty="0"/>
            <a:t>Federal legislation</a:t>
          </a:r>
          <a:endParaRPr lang="en-US" dirty="0"/>
        </a:p>
      </dgm:t>
    </dgm:pt>
    <dgm:pt modelId="{1DA1E95D-882B-4F3A-927C-95E905DBB130}" type="parTrans" cxnId="{63C90BD5-BEA7-4960-B242-B726F462CA24}">
      <dgm:prSet/>
      <dgm:spPr/>
      <dgm:t>
        <a:bodyPr/>
        <a:lstStyle/>
        <a:p>
          <a:endParaRPr lang="en-US"/>
        </a:p>
      </dgm:t>
    </dgm:pt>
    <dgm:pt modelId="{F7D65BAF-54B1-48D6-B17C-3336488F6899}" type="sibTrans" cxnId="{63C90BD5-BEA7-4960-B242-B726F462CA24}">
      <dgm:prSet/>
      <dgm:spPr/>
      <dgm:t>
        <a:bodyPr/>
        <a:lstStyle/>
        <a:p>
          <a:endParaRPr lang="en-US"/>
        </a:p>
      </dgm:t>
    </dgm:pt>
    <dgm:pt modelId="{73B72583-5EB4-4CD4-BC0C-BFC24D067151}">
      <dgm:prSet/>
      <dgm:spPr/>
      <dgm:t>
        <a:bodyPr/>
        <a:lstStyle/>
        <a:p>
          <a:r>
            <a:rPr lang="en-CA" dirty="0"/>
            <a:t>Establishes </a:t>
          </a:r>
          <a:r>
            <a:rPr lang="en-CA" b="1" dirty="0"/>
            <a:t>national principles that apply to child intervention services involving Indigenous children in mainstream</a:t>
          </a:r>
          <a:endParaRPr lang="en-US" dirty="0"/>
        </a:p>
      </dgm:t>
    </dgm:pt>
    <dgm:pt modelId="{2DD30583-DBE7-4642-A667-EF0C0BD1880B}" type="parTrans" cxnId="{4BF04713-1F39-4672-8092-67A280C9C684}">
      <dgm:prSet/>
      <dgm:spPr/>
      <dgm:t>
        <a:bodyPr/>
        <a:lstStyle/>
        <a:p>
          <a:endParaRPr lang="en-US"/>
        </a:p>
      </dgm:t>
    </dgm:pt>
    <dgm:pt modelId="{2DD2BE67-7821-4F5D-A183-7A603C8AF4FD}" type="sibTrans" cxnId="{4BF04713-1F39-4672-8092-67A280C9C684}">
      <dgm:prSet/>
      <dgm:spPr/>
      <dgm:t>
        <a:bodyPr/>
        <a:lstStyle/>
        <a:p>
          <a:endParaRPr lang="en-US"/>
        </a:p>
      </dgm:t>
    </dgm:pt>
    <dgm:pt modelId="{3B52292E-103A-454F-AB89-91CA5B6AC4BD}">
      <dgm:prSet/>
      <dgm:spPr/>
      <dgm:t>
        <a:bodyPr/>
        <a:lstStyle/>
        <a:p>
          <a:endParaRPr lang="en-US" dirty="0"/>
        </a:p>
      </dgm:t>
    </dgm:pt>
    <dgm:pt modelId="{9B6EBDBF-87E5-4FC2-9C80-B7DD9B052D0D}" type="parTrans" cxnId="{C417FD29-B7D2-44C5-A245-56B353482763}">
      <dgm:prSet/>
      <dgm:spPr/>
      <dgm:t>
        <a:bodyPr/>
        <a:lstStyle/>
        <a:p>
          <a:endParaRPr lang="en-US"/>
        </a:p>
      </dgm:t>
    </dgm:pt>
    <dgm:pt modelId="{59DF2A50-52B4-48E5-A464-BEC4469745DA}" type="sibTrans" cxnId="{C417FD29-B7D2-44C5-A245-56B353482763}">
      <dgm:prSet/>
      <dgm:spPr/>
      <dgm:t>
        <a:bodyPr/>
        <a:lstStyle/>
        <a:p>
          <a:endParaRPr lang="en-US"/>
        </a:p>
      </dgm:t>
    </dgm:pt>
    <dgm:pt modelId="{8BB1DE90-9A6A-40A8-B08E-A9BDFE3EE5F4}" type="pres">
      <dgm:prSet presAssocID="{024802C5-D6FB-43E6-9625-55D9B70C8FEE}" presName="root" presStyleCnt="0">
        <dgm:presLayoutVars>
          <dgm:dir/>
          <dgm:resizeHandles val="exact"/>
        </dgm:presLayoutVars>
      </dgm:prSet>
      <dgm:spPr/>
      <dgm:t>
        <a:bodyPr/>
        <a:lstStyle/>
        <a:p>
          <a:endParaRPr lang="en-CA"/>
        </a:p>
      </dgm:t>
    </dgm:pt>
    <dgm:pt modelId="{46427AD3-8D05-4F3F-83CA-D91E1CA63790}" type="pres">
      <dgm:prSet presAssocID="{D3B33F17-1701-459B-A1E6-E141BCA94B5F}" presName="compNode" presStyleCnt="0"/>
      <dgm:spPr/>
    </dgm:pt>
    <dgm:pt modelId="{BFF045F5-D218-47B4-B67F-1681663A9E04}" type="pres">
      <dgm:prSet presAssocID="{D3B33F17-1701-459B-A1E6-E141BCA94B5F}" presName="iconRect" presStyleLbl="node1" presStyleIdx="0" presStyleCnt="3" custLinFactNeighborX="88094" custLinFactNeighborY="-431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Judge"/>
        </a:ext>
      </dgm:extLst>
    </dgm:pt>
    <dgm:pt modelId="{3F4958B5-AB33-4A72-875E-57681DC70765}" type="pres">
      <dgm:prSet presAssocID="{D3B33F17-1701-459B-A1E6-E141BCA94B5F}" presName="spaceRect" presStyleCnt="0"/>
      <dgm:spPr/>
    </dgm:pt>
    <dgm:pt modelId="{A56B2CF7-53E3-498D-B7AC-0C33C661332E}" type="pres">
      <dgm:prSet presAssocID="{D3B33F17-1701-459B-A1E6-E141BCA94B5F}" presName="textRect" presStyleLbl="revTx" presStyleIdx="0" presStyleCnt="3" custLinFactNeighborX="41974" custLinFactNeighborY="-3533">
        <dgm:presLayoutVars>
          <dgm:chMax val="1"/>
          <dgm:chPref val="1"/>
        </dgm:presLayoutVars>
      </dgm:prSet>
      <dgm:spPr/>
      <dgm:t>
        <a:bodyPr/>
        <a:lstStyle/>
        <a:p>
          <a:endParaRPr lang="en-CA"/>
        </a:p>
      </dgm:t>
    </dgm:pt>
    <dgm:pt modelId="{C632386D-58FB-4D5A-ACFB-2AE9498F2E1A}" type="pres">
      <dgm:prSet presAssocID="{F7D65BAF-54B1-48D6-B17C-3336488F6899}" presName="sibTrans" presStyleCnt="0"/>
      <dgm:spPr/>
    </dgm:pt>
    <dgm:pt modelId="{01CF2EF2-3733-4F56-AAAB-6493DA0889A3}" type="pres">
      <dgm:prSet presAssocID="{73B72583-5EB4-4CD4-BC0C-BFC24D067151}" presName="compNode" presStyleCnt="0"/>
      <dgm:spPr/>
    </dgm:pt>
    <dgm:pt modelId="{4B2EF73E-1522-4A86-9FC2-E83A765A5143}" type="pres">
      <dgm:prSet presAssocID="{73B72583-5EB4-4CD4-BC0C-BFC24D067151}" presName="iconRect" presStyleLbl="node1" presStyleIdx="1" presStyleCnt="3" custLinFactX="90007" custLinFactNeighborX="100000" custLinFactNeighborY="253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Parent and Child"/>
        </a:ext>
      </dgm:extLst>
    </dgm:pt>
    <dgm:pt modelId="{A7A478E8-2836-4B6B-8D7B-DD51163B537D}" type="pres">
      <dgm:prSet presAssocID="{73B72583-5EB4-4CD4-BC0C-BFC24D067151}" presName="spaceRect" presStyleCnt="0"/>
      <dgm:spPr/>
    </dgm:pt>
    <dgm:pt modelId="{AB37CF85-A20A-4781-AE5D-1353CC388B4D}" type="pres">
      <dgm:prSet presAssocID="{73B72583-5EB4-4CD4-BC0C-BFC24D067151}" presName="textRect" presStyleLbl="revTx" presStyleIdx="1" presStyleCnt="3" custLinFactNeighborX="93665" custLinFactNeighborY="3097">
        <dgm:presLayoutVars>
          <dgm:chMax val="1"/>
          <dgm:chPref val="1"/>
        </dgm:presLayoutVars>
      </dgm:prSet>
      <dgm:spPr/>
      <dgm:t>
        <a:bodyPr/>
        <a:lstStyle/>
        <a:p>
          <a:endParaRPr lang="en-CA"/>
        </a:p>
      </dgm:t>
    </dgm:pt>
    <dgm:pt modelId="{3C0B62B6-CC5F-484D-97F5-CB8E8E2F871B}" type="pres">
      <dgm:prSet presAssocID="{2DD2BE67-7821-4F5D-A183-7A603C8AF4FD}" presName="sibTrans" presStyleCnt="0"/>
      <dgm:spPr/>
    </dgm:pt>
    <dgm:pt modelId="{621AD7CC-38D6-4566-962C-2E3DE4C07263}" type="pres">
      <dgm:prSet presAssocID="{3B52292E-103A-454F-AB89-91CA5B6AC4BD}" presName="compNode" presStyleCnt="0"/>
      <dgm:spPr/>
    </dgm:pt>
    <dgm:pt modelId="{A3D9782B-5B2B-4885-A81A-DE8CDA28292C}" type="pres">
      <dgm:prSet presAssocID="{3B52292E-103A-454F-AB89-91CA5B6AC4BD}" presName="iconRect" presStyleLbl="node1" presStyleIdx="2" presStyleCnt="3" custAng="2080453" custFlipVert="0" custFlipHor="1" custScaleX="11873" custScaleY="3541" custLinFactX="23504" custLinFactY="100000" custLinFactNeighborX="100000" custLinFactNeighborY="142286"/>
      <dgm:spPr>
        <a:ln>
          <a:noFill/>
        </a:ln>
      </dgm:spPr>
    </dgm:pt>
    <dgm:pt modelId="{A69B663C-B489-4219-BCC1-9A3587680F29}" type="pres">
      <dgm:prSet presAssocID="{3B52292E-103A-454F-AB89-91CA5B6AC4BD}" presName="spaceRect" presStyleCnt="0"/>
      <dgm:spPr/>
    </dgm:pt>
    <dgm:pt modelId="{B2DCD4CE-80BA-4B8D-9B6D-1171347AF496}" type="pres">
      <dgm:prSet presAssocID="{3B52292E-103A-454F-AB89-91CA5B6AC4BD}" presName="textRect" presStyleLbl="revTx" presStyleIdx="2" presStyleCnt="3">
        <dgm:presLayoutVars>
          <dgm:chMax val="1"/>
          <dgm:chPref val="1"/>
        </dgm:presLayoutVars>
      </dgm:prSet>
      <dgm:spPr/>
      <dgm:t>
        <a:bodyPr/>
        <a:lstStyle/>
        <a:p>
          <a:endParaRPr lang="en-CA"/>
        </a:p>
      </dgm:t>
    </dgm:pt>
  </dgm:ptLst>
  <dgm:cxnLst>
    <dgm:cxn modelId="{C417FD29-B7D2-44C5-A245-56B353482763}" srcId="{024802C5-D6FB-43E6-9625-55D9B70C8FEE}" destId="{3B52292E-103A-454F-AB89-91CA5B6AC4BD}" srcOrd="2" destOrd="0" parTransId="{9B6EBDBF-87E5-4FC2-9C80-B7DD9B052D0D}" sibTransId="{59DF2A50-52B4-48E5-A464-BEC4469745DA}"/>
    <dgm:cxn modelId="{E53C4606-91D7-4B48-9E72-F41E932A7749}" type="presOf" srcId="{024802C5-D6FB-43E6-9625-55D9B70C8FEE}" destId="{8BB1DE90-9A6A-40A8-B08E-A9BDFE3EE5F4}" srcOrd="0" destOrd="0" presId="urn:microsoft.com/office/officeart/2018/2/layout/IconLabelList"/>
    <dgm:cxn modelId="{106C28DB-4CD8-491D-9416-20BE135270EB}" type="presOf" srcId="{D3B33F17-1701-459B-A1E6-E141BCA94B5F}" destId="{A56B2CF7-53E3-498D-B7AC-0C33C661332E}" srcOrd="0" destOrd="0" presId="urn:microsoft.com/office/officeart/2018/2/layout/IconLabelList"/>
    <dgm:cxn modelId="{4BF04713-1F39-4672-8092-67A280C9C684}" srcId="{024802C5-D6FB-43E6-9625-55D9B70C8FEE}" destId="{73B72583-5EB4-4CD4-BC0C-BFC24D067151}" srcOrd="1" destOrd="0" parTransId="{2DD30583-DBE7-4642-A667-EF0C0BD1880B}" sibTransId="{2DD2BE67-7821-4F5D-A183-7A603C8AF4FD}"/>
    <dgm:cxn modelId="{63C90BD5-BEA7-4960-B242-B726F462CA24}" srcId="{024802C5-D6FB-43E6-9625-55D9B70C8FEE}" destId="{D3B33F17-1701-459B-A1E6-E141BCA94B5F}" srcOrd="0" destOrd="0" parTransId="{1DA1E95D-882B-4F3A-927C-95E905DBB130}" sibTransId="{F7D65BAF-54B1-48D6-B17C-3336488F6899}"/>
    <dgm:cxn modelId="{AEE24755-6F3C-4A08-8FC5-0E4A0A845054}" type="presOf" srcId="{3B52292E-103A-454F-AB89-91CA5B6AC4BD}" destId="{B2DCD4CE-80BA-4B8D-9B6D-1171347AF496}" srcOrd="0" destOrd="0" presId="urn:microsoft.com/office/officeart/2018/2/layout/IconLabelList"/>
    <dgm:cxn modelId="{9BFCF6F1-582F-4935-9F60-436029703733}" type="presOf" srcId="{73B72583-5EB4-4CD4-BC0C-BFC24D067151}" destId="{AB37CF85-A20A-4781-AE5D-1353CC388B4D}" srcOrd="0" destOrd="0" presId="urn:microsoft.com/office/officeart/2018/2/layout/IconLabelList"/>
    <dgm:cxn modelId="{80631338-3ED2-4636-B054-A28252D8B028}" type="presParOf" srcId="{8BB1DE90-9A6A-40A8-B08E-A9BDFE3EE5F4}" destId="{46427AD3-8D05-4F3F-83CA-D91E1CA63790}" srcOrd="0" destOrd="0" presId="urn:microsoft.com/office/officeart/2018/2/layout/IconLabelList"/>
    <dgm:cxn modelId="{009B39AF-089F-49F4-A8E5-6BFB765A70D5}" type="presParOf" srcId="{46427AD3-8D05-4F3F-83CA-D91E1CA63790}" destId="{BFF045F5-D218-47B4-B67F-1681663A9E04}" srcOrd="0" destOrd="0" presId="urn:microsoft.com/office/officeart/2018/2/layout/IconLabelList"/>
    <dgm:cxn modelId="{D895AAD5-9ECE-4D45-B772-F714F6D3E75F}" type="presParOf" srcId="{46427AD3-8D05-4F3F-83CA-D91E1CA63790}" destId="{3F4958B5-AB33-4A72-875E-57681DC70765}" srcOrd="1" destOrd="0" presId="urn:microsoft.com/office/officeart/2018/2/layout/IconLabelList"/>
    <dgm:cxn modelId="{4C9DC1ED-5F77-45FA-B796-EB1D4F2257CB}" type="presParOf" srcId="{46427AD3-8D05-4F3F-83CA-D91E1CA63790}" destId="{A56B2CF7-53E3-498D-B7AC-0C33C661332E}" srcOrd="2" destOrd="0" presId="urn:microsoft.com/office/officeart/2018/2/layout/IconLabelList"/>
    <dgm:cxn modelId="{9C1B7992-24B1-4030-9188-B8B273B8E04D}" type="presParOf" srcId="{8BB1DE90-9A6A-40A8-B08E-A9BDFE3EE5F4}" destId="{C632386D-58FB-4D5A-ACFB-2AE9498F2E1A}" srcOrd="1" destOrd="0" presId="urn:microsoft.com/office/officeart/2018/2/layout/IconLabelList"/>
    <dgm:cxn modelId="{1440F21F-0467-4396-B6EA-59A2A91E4BAA}" type="presParOf" srcId="{8BB1DE90-9A6A-40A8-B08E-A9BDFE3EE5F4}" destId="{01CF2EF2-3733-4F56-AAAB-6493DA0889A3}" srcOrd="2" destOrd="0" presId="urn:microsoft.com/office/officeart/2018/2/layout/IconLabelList"/>
    <dgm:cxn modelId="{8013744D-81BA-4FA6-B59F-AA2C82BEB7E7}" type="presParOf" srcId="{01CF2EF2-3733-4F56-AAAB-6493DA0889A3}" destId="{4B2EF73E-1522-4A86-9FC2-E83A765A5143}" srcOrd="0" destOrd="0" presId="urn:microsoft.com/office/officeart/2018/2/layout/IconLabelList"/>
    <dgm:cxn modelId="{176B97F7-6C26-4280-B034-6E9313EAE0DC}" type="presParOf" srcId="{01CF2EF2-3733-4F56-AAAB-6493DA0889A3}" destId="{A7A478E8-2836-4B6B-8D7B-DD51163B537D}" srcOrd="1" destOrd="0" presId="urn:microsoft.com/office/officeart/2018/2/layout/IconLabelList"/>
    <dgm:cxn modelId="{DF269726-AC13-4E6D-B50F-2D1296013F88}" type="presParOf" srcId="{01CF2EF2-3733-4F56-AAAB-6493DA0889A3}" destId="{AB37CF85-A20A-4781-AE5D-1353CC388B4D}" srcOrd="2" destOrd="0" presId="urn:microsoft.com/office/officeart/2018/2/layout/IconLabelList"/>
    <dgm:cxn modelId="{4B7BCC02-D753-43FD-8A03-D76632622739}" type="presParOf" srcId="{8BB1DE90-9A6A-40A8-B08E-A9BDFE3EE5F4}" destId="{3C0B62B6-CC5F-484D-97F5-CB8E8E2F871B}" srcOrd="3" destOrd="0" presId="urn:microsoft.com/office/officeart/2018/2/layout/IconLabelList"/>
    <dgm:cxn modelId="{57D6B417-F1B0-465A-AB25-43B789BEE493}" type="presParOf" srcId="{8BB1DE90-9A6A-40A8-B08E-A9BDFE3EE5F4}" destId="{621AD7CC-38D6-4566-962C-2E3DE4C07263}" srcOrd="4" destOrd="0" presId="urn:microsoft.com/office/officeart/2018/2/layout/IconLabelList"/>
    <dgm:cxn modelId="{0EEE6B19-09A0-43C6-9CB2-2B52BF29F283}" type="presParOf" srcId="{621AD7CC-38D6-4566-962C-2E3DE4C07263}" destId="{A3D9782B-5B2B-4885-A81A-DE8CDA28292C}" srcOrd="0" destOrd="0" presId="urn:microsoft.com/office/officeart/2018/2/layout/IconLabelList"/>
    <dgm:cxn modelId="{A92FF863-B315-4C1A-87D3-F7E5A5FBBDE7}" type="presParOf" srcId="{621AD7CC-38D6-4566-962C-2E3DE4C07263}" destId="{A69B663C-B489-4219-BCC1-9A3587680F29}" srcOrd="1" destOrd="0" presId="urn:microsoft.com/office/officeart/2018/2/layout/IconLabelList"/>
    <dgm:cxn modelId="{538E5938-CECB-4B59-94F8-5D1484E90CA3}" type="presParOf" srcId="{621AD7CC-38D6-4566-962C-2E3DE4C07263}" destId="{B2DCD4CE-80BA-4B8D-9B6D-1171347AF49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876D36C-81E7-47C9-80AB-E11F46A5140D}"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C9ED916D-1CB8-4EE5-9A56-715E1E530105}">
      <dgm:prSet/>
      <dgm:spPr/>
      <dgm:t>
        <a:bodyPr/>
        <a:lstStyle/>
        <a:p>
          <a:r>
            <a:rPr lang="en-CA" dirty="0"/>
            <a:t>Indigenous Governing Bodies have the right to be notified of court appearances and the court process and </a:t>
          </a:r>
          <a:r>
            <a:rPr lang="en-US" dirty="0"/>
            <a:t>SHOULD ALWAYS TAKE STEPS TO APPEAR IN COURT TO MAKE THE NATION’S VIEW KNOWN TO THE COURT AND WORKERS INVOLVED.</a:t>
          </a:r>
        </a:p>
      </dgm:t>
    </dgm:pt>
    <dgm:pt modelId="{1C682704-691A-4C1E-A1FE-D2A91F8E1CEE}" type="parTrans" cxnId="{A66BFA49-CCDA-4D7D-B2B7-2154A31F1300}">
      <dgm:prSet/>
      <dgm:spPr/>
      <dgm:t>
        <a:bodyPr/>
        <a:lstStyle/>
        <a:p>
          <a:endParaRPr lang="en-US"/>
        </a:p>
      </dgm:t>
    </dgm:pt>
    <dgm:pt modelId="{50C0D8B7-44E1-48C5-99DA-F8A376BCC8BC}" type="sibTrans" cxnId="{A66BFA49-CCDA-4D7D-B2B7-2154A31F1300}">
      <dgm:prSet/>
      <dgm:spPr/>
      <dgm:t>
        <a:bodyPr/>
        <a:lstStyle/>
        <a:p>
          <a:endParaRPr lang="en-US"/>
        </a:p>
      </dgm:t>
    </dgm:pt>
    <dgm:pt modelId="{3A36FD61-063C-40A4-BE17-50969BA52882}">
      <dgm:prSet/>
      <dgm:spPr/>
      <dgm:t>
        <a:bodyPr/>
        <a:lstStyle/>
        <a:p>
          <a:r>
            <a:rPr lang="en-US"/>
            <a:t>- Directors might check to see if “Jordan’s Principle” funding can cover costs of representations.</a:t>
          </a:r>
        </a:p>
      </dgm:t>
    </dgm:pt>
    <dgm:pt modelId="{6BEFD5D3-7502-4F70-A5A0-0DA7252BC5D9}" type="parTrans" cxnId="{D7DC8BF1-21D8-4B81-955C-B9A241F4276D}">
      <dgm:prSet/>
      <dgm:spPr/>
      <dgm:t>
        <a:bodyPr/>
        <a:lstStyle/>
        <a:p>
          <a:endParaRPr lang="en-US"/>
        </a:p>
      </dgm:t>
    </dgm:pt>
    <dgm:pt modelId="{F343FF0E-CF02-4395-9B84-6EFA5A6CAB01}" type="sibTrans" cxnId="{D7DC8BF1-21D8-4B81-955C-B9A241F4276D}">
      <dgm:prSet/>
      <dgm:spPr/>
      <dgm:t>
        <a:bodyPr/>
        <a:lstStyle/>
        <a:p>
          <a:endParaRPr lang="en-US"/>
        </a:p>
      </dgm:t>
    </dgm:pt>
    <dgm:pt modelId="{66E27234-0D2C-9B41-AFC6-B17B882B8AD8}" type="pres">
      <dgm:prSet presAssocID="{6876D36C-81E7-47C9-80AB-E11F46A5140D}" presName="hierChild1" presStyleCnt="0">
        <dgm:presLayoutVars>
          <dgm:chPref val="1"/>
          <dgm:dir/>
          <dgm:animOne val="branch"/>
          <dgm:animLvl val="lvl"/>
          <dgm:resizeHandles/>
        </dgm:presLayoutVars>
      </dgm:prSet>
      <dgm:spPr/>
      <dgm:t>
        <a:bodyPr/>
        <a:lstStyle/>
        <a:p>
          <a:endParaRPr lang="en-CA"/>
        </a:p>
      </dgm:t>
    </dgm:pt>
    <dgm:pt modelId="{7AE5D7FF-C27C-974E-B8AB-B0ECCF03490F}" type="pres">
      <dgm:prSet presAssocID="{C9ED916D-1CB8-4EE5-9A56-715E1E530105}" presName="hierRoot1" presStyleCnt="0"/>
      <dgm:spPr/>
    </dgm:pt>
    <dgm:pt modelId="{B68FB5FB-D376-0741-B4A5-12BFD3E6DA5B}" type="pres">
      <dgm:prSet presAssocID="{C9ED916D-1CB8-4EE5-9A56-715E1E530105}" presName="composite" presStyleCnt="0"/>
      <dgm:spPr/>
    </dgm:pt>
    <dgm:pt modelId="{AAEB929D-0485-6941-8115-A73B27C97764}" type="pres">
      <dgm:prSet presAssocID="{C9ED916D-1CB8-4EE5-9A56-715E1E530105}" presName="background" presStyleLbl="node0" presStyleIdx="0" presStyleCnt="2"/>
      <dgm:spPr/>
    </dgm:pt>
    <dgm:pt modelId="{E8370BB8-C7E9-E74A-9037-C9AA9DB84176}" type="pres">
      <dgm:prSet presAssocID="{C9ED916D-1CB8-4EE5-9A56-715E1E530105}" presName="text" presStyleLbl="fgAcc0" presStyleIdx="0" presStyleCnt="2">
        <dgm:presLayoutVars>
          <dgm:chPref val="3"/>
        </dgm:presLayoutVars>
      </dgm:prSet>
      <dgm:spPr/>
      <dgm:t>
        <a:bodyPr/>
        <a:lstStyle/>
        <a:p>
          <a:endParaRPr lang="en-CA"/>
        </a:p>
      </dgm:t>
    </dgm:pt>
    <dgm:pt modelId="{8D8390D1-6877-754F-8AD4-F77028923688}" type="pres">
      <dgm:prSet presAssocID="{C9ED916D-1CB8-4EE5-9A56-715E1E530105}" presName="hierChild2" presStyleCnt="0"/>
      <dgm:spPr/>
    </dgm:pt>
    <dgm:pt modelId="{F08BA02D-5285-B24A-AE84-6CA8216DB102}" type="pres">
      <dgm:prSet presAssocID="{3A36FD61-063C-40A4-BE17-50969BA52882}" presName="hierRoot1" presStyleCnt="0"/>
      <dgm:spPr/>
    </dgm:pt>
    <dgm:pt modelId="{8ACE5B59-D3F4-A74A-8BD8-D51B70E951F3}" type="pres">
      <dgm:prSet presAssocID="{3A36FD61-063C-40A4-BE17-50969BA52882}" presName="composite" presStyleCnt="0"/>
      <dgm:spPr/>
    </dgm:pt>
    <dgm:pt modelId="{722F5133-2D6C-3648-BFD8-61473347C1D8}" type="pres">
      <dgm:prSet presAssocID="{3A36FD61-063C-40A4-BE17-50969BA52882}" presName="background" presStyleLbl="node0" presStyleIdx="1" presStyleCnt="2"/>
      <dgm:spPr/>
    </dgm:pt>
    <dgm:pt modelId="{ABEA01C9-A5BA-5944-97E4-30D451132E34}" type="pres">
      <dgm:prSet presAssocID="{3A36FD61-063C-40A4-BE17-50969BA52882}" presName="text" presStyleLbl="fgAcc0" presStyleIdx="1" presStyleCnt="2">
        <dgm:presLayoutVars>
          <dgm:chPref val="3"/>
        </dgm:presLayoutVars>
      </dgm:prSet>
      <dgm:spPr/>
      <dgm:t>
        <a:bodyPr/>
        <a:lstStyle/>
        <a:p>
          <a:endParaRPr lang="en-CA"/>
        </a:p>
      </dgm:t>
    </dgm:pt>
    <dgm:pt modelId="{3585F954-5C87-0843-B3BD-21F9BEEFE24E}" type="pres">
      <dgm:prSet presAssocID="{3A36FD61-063C-40A4-BE17-50969BA52882}" presName="hierChild2" presStyleCnt="0"/>
      <dgm:spPr/>
    </dgm:pt>
  </dgm:ptLst>
  <dgm:cxnLst>
    <dgm:cxn modelId="{A66BFA49-CCDA-4D7D-B2B7-2154A31F1300}" srcId="{6876D36C-81E7-47C9-80AB-E11F46A5140D}" destId="{C9ED916D-1CB8-4EE5-9A56-715E1E530105}" srcOrd="0" destOrd="0" parTransId="{1C682704-691A-4C1E-A1FE-D2A91F8E1CEE}" sibTransId="{50C0D8B7-44E1-48C5-99DA-F8A376BCC8BC}"/>
    <dgm:cxn modelId="{323D5A88-CB10-7F44-B682-B3E98522EFB1}" type="presOf" srcId="{6876D36C-81E7-47C9-80AB-E11F46A5140D}" destId="{66E27234-0D2C-9B41-AFC6-B17B882B8AD8}" srcOrd="0" destOrd="0" presId="urn:microsoft.com/office/officeart/2005/8/layout/hierarchy1"/>
    <dgm:cxn modelId="{5C1C6B04-1337-4D4F-8CFD-C20F267F21D2}" type="presOf" srcId="{C9ED916D-1CB8-4EE5-9A56-715E1E530105}" destId="{E8370BB8-C7E9-E74A-9037-C9AA9DB84176}" srcOrd="0" destOrd="0" presId="urn:microsoft.com/office/officeart/2005/8/layout/hierarchy1"/>
    <dgm:cxn modelId="{D7DC8BF1-21D8-4B81-955C-B9A241F4276D}" srcId="{6876D36C-81E7-47C9-80AB-E11F46A5140D}" destId="{3A36FD61-063C-40A4-BE17-50969BA52882}" srcOrd="1" destOrd="0" parTransId="{6BEFD5D3-7502-4F70-A5A0-0DA7252BC5D9}" sibTransId="{F343FF0E-CF02-4395-9B84-6EFA5A6CAB01}"/>
    <dgm:cxn modelId="{DDAC09BF-4B16-A340-AEF9-A3B85029C6A5}" type="presOf" srcId="{3A36FD61-063C-40A4-BE17-50969BA52882}" destId="{ABEA01C9-A5BA-5944-97E4-30D451132E34}" srcOrd="0" destOrd="0" presId="urn:microsoft.com/office/officeart/2005/8/layout/hierarchy1"/>
    <dgm:cxn modelId="{2ED78BB4-90F2-0940-9C4F-AF11662D98E0}" type="presParOf" srcId="{66E27234-0D2C-9B41-AFC6-B17B882B8AD8}" destId="{7AE5D7FF-C27C-974E-B8AB-B0ECCF03490F}" srcOrd="0" destOrd="0" presId="urn:microsoft.com/office/officeart/2005/8/layout/hierarchy1"/>
    <dgm:cxn modelId="{3FC07AD5-ED48-DE4B-BC7E-D58A51CEE8A9}" type="presParOf" srcId="{7AE5D7FF-C27C-974E-B8AB-B0ECCF03490F}" destId="{B68FB5FB-D376-0741-B4A5-12BFD3E6DA5B}" srcOrd="0" destOrd="0" presId="urn:microsoft.com/office/officeart/2005/8/layout/hierarchy1"/>
    <dgm:cxn modelId="{74DE4797-43AC-E749-B654-64CCD5205996}" type="presParOf" srcId="{B68FB5FB-D376-0741-B4A5-12BFD3E6DA5B}" destId="{AAEB929D-0485-6941-8115-A73B27C97764}" srcOrd="0" destOrd="0" presId="urn:microsoft.com/office/officeart/2005/8/layout/hierarchy1"/>
    <dgm:cxn modelId="{A2D5332D-C413-074F-A0AC-80DCD0A70CD8}" type="presParOf" srcId="{B68FB5FB-D376-0741-B4A5-12BFD3E6DA5B}" destId="{E8370BB8-C7E9-E74A-9037-C9AA9DB84176}" srcOrd="1" destOrd="0" presId="urn:microsoft.com/office/officeart/2005/8/layout/hierarchy1"/>
    <dgm:cxn modelId="{11804374-2291-A34E-8110-E151292C9421}" type="presParOf" srcId="{7AE5D7FF-C27C-974E-B8AB-B0ECCF03490F}" destId="{8D8390D1-6877-754F-8AD4-F77028923688}" srcOrd="1" destOrd="0" presId="urn:microsoft.com/office/officeart/2005/8/layout/hierarchy1"/>
    <dgm:cxn modelId="{2479B24D-1CD6-C140-9579-2140745A21DE}" type="presParOf" srcId="{66E27234-0D2C-9B41-AFC6-B17B882B8AD8}" destId="{F08BA02D-5285-B24A-AE84-6CA8216DB102}" srcOrd="1" destOrd="0" presId="urn:microsoft.com/office/officeart/2005/8/layout/hierarchy1"/>
    <dgm:cxn modelId="{50F9E764-AFFF-8B48-82B5-8B48C09B37DA}" type="presParOf" srcId="{F08BA02D-5285-B24A-AE84-6CA8216DB102}" destId="{8ACE5B59-D3F4-A74A-8BD8-D51B70E951F3}" srcOrd="0" destOrd="0" presId="urn:microsoft.com/office/officeart/2005/8/layout/hierarchy1"/>
    <dgm:cxn modelId="{8E6C52FE-B820-5445-9A5F-5AF2E368B33D}" type="presParOf" srcId="{8ACE5B59-D3F4-A74A-8BD8-D51B70E951F3}" destId="{722F5133-2D6C-3648-BFD8-61473347C1D8}" srcOrd="0" destOrd="0" presId="urn:microsoft.com/office/officeart/2005/8/layout/hierarchy1"/>
    <dgm:cxn modelId="{0D22D7D0-D4DB-7843-A0F2-1909FB81DF5B}" type="presParOf" srcId="{8ACE5B59-D3F4-A74A-8BD8-D51B70E951F3}" destId="{ABEA01C9-A5BA-5944-97E4-30D451132E34}" srcOrd="1" destOrd="0" presId="urn:microsoft.com/office/officeart/2005/8/layout/hierarchy1"/>
    <dgm:cxn modelId="{4BA880A5-5F87-4945-B7D5-2BD9FBFEA334}" type="presParOf" srcId="{F08BA02D-5285-B24A-AE84-6CA8216DB102}" destId="{3585F954-5C87-0843-B3BD-21F9BEEFE24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393769-46D3-4748-A8F3-7321E0E0AB2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67D609D-58E7-4F13-A19D-F7893AAD2901}">
      <dgm:prSet/>
      <dgm:spPr/>
      <dgm:t>
        <a:bodyPr/>
        <a:lstStyle/>
        <a:p>
          <a:r>
            <a:rPr lang="en-CA" b="1" dirty="0"/>
            <a:t>PREVENTIVE CARE:  </a:t>
          </a:r>
          <a:r>
            <a:rPr lang="en-CA" dirty="0"/>
            <a:t>to the extent that providing a service that promotes preventive care to support the child’s family is consistent with the best interests of the child, the provision of that service is to be given priority over other services [s. 14 (1)].</a:t>
          </a:r>
          <a:endParaRPr lang="en-US" dirty="0"/>
        </a:p>
      </dgm:t>
    </dgm:pt>
    <dgm:pt modelId="{46121FD7-9900-41C3-B943-DA3D84159BE7}" type="parTrans" cxnId="{E0694402-49CB-4379-A1DC-78473FB9CA8B}">
      <dgm:prSet/>
      <dgm:spPr/>
      <dgm:t>
        <a:bodyPr/>
        <a:lstStyle/>
        <a:p>
          <a:endParaRPr lang="en-US"/>
        </a:p>
      </dgm:t>
    </dgm:pt>
    <dgm:pt modelId="{681D69A1-5644-4C52-95EB-392279AAD4E2}" type="sibTrans" cxnId="{E0694402-49CB-4379-A1DC-78473FB9CA8B}">
      <dgm:prSet/>
      <dgm:spPr/>
      <dgm:t>
        <a:bodyPr/>
        <a:lstStyle/>
        <a:p>
          <a:endParaRPr lang="en-US"/>
        </a:p>
      </dgm:t>
    </dgm:pt>
    <dgm:pt modelId="{E83F62C3-059C-4A98-8445-B7D85D510149}">
      <dgm:prSet/>
      <dgm:spPr/>
      <dgm:t>
        <a:bodyPr/>
        <a:lstStyle/>
        <a:p>
          <a:r>
            <a:rPr lang="en-CA" b="1" dirty="0"/>
            <a:t>PRENATAL CARE</a:t>
          </a:r>
          <a:r>
            <a:rPr lang="en-CA" dirty="0"/>
            <a:t>:  To the extent that providing a prenatal service that promotes preventive care is consistent with what will likely be in the best interests of an Indigenous child after he or she is born, the provision of that service is to be given priority over other services </a:t>
          </a:r>
          <a:r>
            <a:rPr lang="en-CA" b="1" dirty="0"/>
            <a:t>in order to prevent the apprehension of the child </a:t>
          </a:r>
          <a:r>
            <a:rPr lang="en-CA" dirty="0"/>
            <a:t>at the time of the child’s birth [S. 14(2)].</a:t>
          </a:r>
          <a:endParaRPr lang="en-US" dirty="0"/>
        </a:p>
      </dgm:t>
    </dgm:pt>
    <dgm:pt modelId="{F26BD95C-ADFB-453F-AB4C-E24C61E31A5A}" type="parTrans" cxnId="{F3C1885B-E62A-4580-8DA3-321A3ACAD61A}">
      <dgm:prSet/>
      <dgm:spPr/>
      <dgm:t>
        <a:bodyPr/>
        <a:lstStyle/>
        <a:p>
          <a:endParaRPr lang="en-US"/>
        </a:p>
      </dgm:t>
    </dgm:pt>
    <dgm:pt modelId="{DC43C69E-1DDD-4AFF-9757-1C332C5218F4}" type="sibTrans" cxnId="{F3C1885B-E62A-4580-8DA3-321A3ACAD61A}">
      <dgm:prSet/>
      <dgm:spPr/>
      <dgm:t>
        <a:bodyPr/>
        <a:lstStyle/>
        <a:p>
          <a:endParaRPr lang="en-US"/>
        </a:p>
      </dgm:t>
    </dgm:pt>
    <dgm:pt modelId="{987BBC69-A583-49F1-94D1-89E56407CB9E}" type="pres">
      <dgm:prSet presAssocID="{26393769-46D3-4748-A8F3-7321E0E0AB2D}" presName="root" presStyleCnt="0">
        <dgm:presLayoutVars>
          <dgm:dir/>
          <dgm:resizeHandles val="exact"/>
        </dgm:presLayoutVars>
      </dgm:prSet>
      <dgm:spPr/>
      <dgm:t>
        <a:bodyPr/>
        <a:lstStyle/>
        <a:p>
          <a:endParaRPr lang="en-CA"/>
        </a:p>
      </dgm:t>
    </dgm:pt>
    <dgm:pt modelId="{F60B884A-8AC4-41B7-98FE-2C3CDD15FDC4}" type="pres">
      <dgm:prSet presAssocID="{D67D609D-58E7-4F13-A19D-F7893AAD2901}" presName="compNode" presStyleCnt="0"/>
      <dgm:spPr/>
    </dgm:pt>
    <dgm:pt modelId="{01BDA8C8-745A-4D72-8278-B60A2FFDFA26}" type="pres">
      <dgm:prSet presAssocID="{D67D609D-58E7-4F13-A19D-F7893AAD2901}" presName="bgRect" presStyleLbl="bgShp" presStyleIdx="0" presStyleCnt="2"/>
      <dgm:spPr/>
    </dgm:pt>
    <dgm:pt modelId="{9602A389-4227-47F5-8090-5DF77858E55B}" type="pres">
      <dgm:prSet presAssocID="{D67D609D-58E7-4F13-A19D-F7893AAD290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Parent and Child"/>
        </a:ext>
      </dgm:extLst>
    </dgm:pt>
    <dgm:pt modelId="{B18DFFFF-5A25-4945-AAED-2D99BADACBB3}" type="pres">
      <dgm:prSet presAssocID="{D67D609D-58E7-4F13-A19D-F7893AAD2901}" presName="spaceRect" presStyleCnt="0"/>
      <dgm:spPr/>
    </dgm:pt>
    <dgm:pt modelId="{AF2971E7-5548-44C4-8A6E-C88F011B5032}" type="pres">
      <dgm:prSet presAssocID="{D67D609D-58E7-4F13-A19D-F7893AAD2901}" presName="parTx" presStyleLbl="revTx" presStyleIdx="0" presStyleCnt="2">
        <dgm:presLayoutVars>
          <dgm:chMax val="0"/>
          <dgm:chPref val="0"/>
        </dgm:presLayoutVars>
      </dgm:prSet>
      <dgm:spPr/>
      <dgm:t>
        <a:bodyPr/>
        <a:lstStyle/>
        <a:p>
          <a:endParaRPr lang="en-CA"/>
        </a:p>
      </dgm:t>
    </dgm:pt>
    <dgm:pt modelId="{28B6889E-02B1-4A9E-8920-760768A39B55}" type="pres">
      <dgm:prSet presAssocID="{681D69A1-5644-4C52-95EB-392279AAD4E2}" presName="sibTrans" presStyleCnt="0"/>
      <dgm:spPr/>
    </dgm:pt>
    <dgm:pt modelId="{E29B02A6-C3A2-470D-8AE5-70A2BF45E8FE}" type="pres">
      <dgm:prSet presAssocID="{E83F62C3-059C-4A98-8445-B7D85D510149}" presName="compNode" presStyleCnt="0"/>
      <dgm:spPr/>
    </dgm:pt>
    <dgm:pt modelId="{26E445B6-5D74-45BB-A566-71AD4C3EC55B}" type="pres">
      <dgm:prSet presAssocID="{E83F62C3-059C-4A98-8445-B7D85D510149}" presName="bgRect" presStyleLbl="bgShp" presStyleIdx="1" presStyleCnt="2"/>
      <dgm:spPr/>
    </dgm:pt>
    <dgm:pt modelId="{9E242E80-3DB3-4681-83BA-51C642835A19}" type="pres">
      <dgm:prSet presAssocID="{E83F62C3-059C-4A98-8445-B7D85D51014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Stroller"/>
        </a:ext>
      </dgm:extLst>
    </dgm:pt>
    <dgm:pt modelId="{051FEA18-B7E6-4081-B709-E05939158228}" type="pres">
      <dgm:prSet presAssocID="{E83F62C3-059C-4A98-8445-B7D85D510149}" presName="spaceRect" presStyleCnt="0"/>
      <dgm:spPr/>
    </dgm:pt>
    <dgm:pt modelId="{5A93F70C-945D-49D9-90F1-8DA345D9D26B}" type="pres">
      <dgm:prSet presAssocID="{E83F62C3-059C-4A98-8445-B7D85D510149}" presName="parTx" presStyleLbl="revTx" presStyleIdx="1" presStyleCnt="2">
        <dgm:presLayoutVars>
          <dgm:chMax val="0"/>
          <dgm:chPref val="0"/>
        </dgm:presLayoutVars>
      </dgm:prSet>
      <dgm:spPr/>
      <dgm:t>
        <a:bodyPr/>
        <a:lstStyle/>
        <a:p>
          <a:endParaRPr lang="en-CA"/>
        </a:p>
      </dgm:t>
    </dgm:pt>
  </dgm:ptLst>
  <dgm:cxnLst>
    <dgm:cxn modelId="{B52DD0BA-7DE7-4987-A6ED-F15273473D4D}" type="presOf" srcId="{26393769-46D3-4748-A8F3-7321E0E0AB2D}" destId="{987BBC69-A583-49F1-94D1-89E56407CB9E}" srcOrd="0" destOrd="0" presId="urn:microsoft.com/office/officeart/2018/2/layout/IconVerticalSolidList"/>
    <dgm:cxn modelId="{C50EDE2D-C292-4B0F-AF82-A872E4921FF7}" type="presOf" srcId="{D67D609D-58E7-4F13-A19D-F7893AAD2901}" destId="{AF2971E7-5548-44C4-8A6E-C88F011B5032}" srcOrd="0" destOrd="0" presId="urn:microsoft.com/office/officeart/2018/2/layout/IconVerticalSolidList"/>
    <dgm:cxn modelId="{F3C1885B-E62A-4580-8DA3-321A3ACAD61A}" srcId="{26393769-46D3-4748-A8F3-7321E0E0AB2D}" destId="{E83F62C3-059C-4A98-8445-B7D85D510149}" srcOrd="1" destOrd="0" parTransId="{F26BD95C-ADFB-453F-AB4C-E24C61E31A5A}" sibTransId="{DC43C69E-1DDD-4AFF-9757-1C332C5218F4}"/>
    <dgm:cxn modelId="{7CBCD3DE-8D12-436D-97E3-AC02FBD8D23C}" type="presOf" srcId="{E83F62C3-059C-4A98-8445-B7D85D510149}" destId="{5A93F70C-945D-49D9-90F1-8DA345D9D26B}" srcOrd="0" destOrd="0" presId="urn:microsoft.com/office/officeart/2018/2/layout/IconVerticalSolidList"/>
    <dgm:cxn modelId="{E0694402-49CB-4379-A1DC-78473FB9CA8B}" srcId="{26393769-46D3-4748-A8F3-7321E0E0AB2D}" destId="{D67D609D-58E7-4F13-A19D-F7893AAD2901}" srcOrd="0" destOrd="0" parTransId="{46121FD7-9900-41C3-B943-DA3D84159BE7}" sibTransId="{681D69A1-5644-4C52-95EB-392279AAD4E2}"/>
    <dgm:cxn modelId="{6B44A5FF-A377-4E06-B5E2-D8D44E622CF7}" type="presParOf" srcId="{987BBC69-A583-49F1-94D1-89E56407CB9E}" destId="{F60B884A-8AC4-41B7-98FE-2C3CDD15FDC4}" srcOrd="0" destOrd="0" presId="urn:microsoft.com/office/officeart/2018/2/layout/IconVerticalSolidList"/>
    <dgm:cxn modelId="{2EC651A0-988F-4011-B06F-1CBA5C733808}" type="presParOf" srcId="{F60B884A-8AC4-41B7-98FE-2C3CDD15FDC4}" destId="{01BDA8C8-745A-4D72-8278-B60A2FFDFA26}" srcOrd="0" destOrd="0" presId="urn:microsoft.com/office/officeart/2018/2/layout/IconVerticalSolidList"/>
    <dgm:cxn modelId="{AB7AE64F-44A1-4A92-98C2-EEB95863C90E}" type="presParOf" srcId="{F60B884A-8AC4-41B7-98FE-2C3CDD15FDC4}" destId="{9602A389-4227-47F5-8090-5DF77858E55B}" srcOrd="1" destOrd="0" presId="urn:microsoft.com/office/officeart/2018/2/layout/IconVerticalSolidList"/>
    <dgm:cxn modelId="{582B9624-E5F8-4DA3-AB54-C0925CA2E02C}" type="presParOf" srcId="{F60B884A-8AC4-41B7-98FE-2C3CDD15FDC4}" destId="{B18DFFFF-5A25-4945-AAED-2D99BADACBB3}" srcOrd="2" destOrd="0" presId="urn:microsoft.com/office/officeart/2018/2/layout/IconVerticalSolidList"/>
    <dgm:cxn modelId="{AD957B9D-BE18-4044-8FE8-F3498EC30E25}" type="presParOf" srcId="{F60B884A-8AC4-41B7-98FE-2C3CDD15FDC4}" destId="{AF2971E7-5548-44C4-8A6E-C88F011B5032}" srcOrd="3" destOrd="0" presId="urn:microsoft.com/office/officeart/2018/2/layout/IconVerticalSolidList"/>
    <dgm:cxn modelId="{FE233A5D-2B40-49C8-A4F7-B99E8E257CF8}" type="presParOf" srcId="{987BBC69-A583-49F1-94D1-89E56407CB9E}" destId="{28B6889E-02B1-4A9E-8920-760768A39B55}" srcOrd="1" destOrd="0" presId="urn:microsoft.com/office/officeart/2018/2/layout/IconVerticalSolidList"/>
    <dgm:cxn modelId="{D96A4F14-48C7-4159-A8AD-F15B807B42B0}" type="presParOf" srcId="{987BBC69-A583-49F1-94D1-89E56407CB9E}" destId="{E29B02A6-C3A2-470D-8AE5-70A2BF45E8FE}" srcOrd="2" destOrd="0" presId="urn:microsoft.com/office/officeart/2018/2/layout/IconVerticalSolidList"/>
    <dgm:cxn modelId="{3A20010D-4A9B-4038-8681-4D0A4362EDFF}" type="presParOf" srcId="{E29B02A6-C3A2-470D-8AE5-70A2BF45E8FE}" destId="{26E445B6-5D74-45BB-A566-71AD4C3EC55B}" srcOrd="0" destOrd="0" presId="urn:microsoft.com/office/officeart/2018/2/layout/IconVerticalSolidList"/>
    <dgm:cxn modelId="{A0251A60-79A4-4346-ACF1-17A2F0790A7C}" type="presParOf" srcId="{E29B02A6-C3A2-470D-8AE5-70A2BF45E8FE}" destId="{9E242E80-3DB3-4681-83BA-51C642835A19}" srcOrd="1" destOrd="0" presId="urn:microsoft.com/office/officeart/2018/2/layout/IconVerticalSolidList"/>
    <dgm:cxn modelId="{89A89D98-868F-408E-8D24-6F2C636C85A5}" type="presParOf" srcId="{E29B02A6-C3A2-470D-8AE5-70A2BF45E8FE}" destId="{051FEA18-B7E6-4081-B709-E05939158228}" srcOrd="2" destOrd="0" presId="urn:microsoft.com/office/officeart/2018/2/layout/IconVerticalSolidList"/>
    <dgm:cxn modelId="{92E32E4F-C046-47B8-93D2-E2217FB9795A}" type="presParOf" srcId="{E29B02A6-C3A2-470D-8AE5-70A2BF45E8FE}" destId="{5A93F70C-945D-49D9-90F1-8DA345D9D26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2013BE-2481-48F4-8A25-7A6882EFB8D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736D786-6694-4F11-85EE-30540C5B01C0}">
      <dgm:prSet/>
      <dgm:spPr/>
      <dgm:t>
        <a:bodyPr/>
        <a:lstStyle/>
        <a:p>
          <a:r>
            <a:rPr lang="en-CA" b="1"/>
            <a:t>SOCIO-ECONOMIC CONDITIONS: </a:t>
          </a:r>
          <a:r>
            <a:rPr lang="en-CA"/>
            <a:t> to the extent that it is consistent with the best interests of the child, the child must not be apprehended solely on the basis of his or her socio-economic conditions, including poverty, lack of adequate housing or infrastructure or the state of health of his or her parent or the care provider [S. 15].</a:t>
          </a:r>
          <a:endParaRPr lang="en-US"/>
        </a:p>
      </dgm:t>
    </dgm:pt>
    <dgm:pt modelId="{28741FB9-65AB-4E2A-A0AF-4944D7FEB313}" type="parTrans" cxnId="{30E1CB1A-BCAF-4E01-B107-1B7325F3F3C5}">
      <dgm:prSet/>
      <dgm:spPr/>
      <dgm:t>
        <a:bodyPr/>
        <a:lstStyle/>
        <a:p>
          <a:endParaRPr lang="en-US"/>
        </a:p>
      </dgm:t>
    </dgm:pt>
    <dgm:pt modelId="{D20A83BF-5401-453B-AC1D-9DE93355344C}" type="sibTrans" cxnId="{30E1CB1A-BCAF-4E01-B107-1B7325F3F3C5}">
      <dgm:prSet/>
      <dgm:spPr/>
      <dgm:t>
        <a:bodyPr/>
        <a:lstStyle/>
        <a:p>
          <a:endParaRPr lang="en-US"/>
        </a:p>
      </dgm:t>
    </dgm:pt>
    <dgm:pt modelId="{025FA350-5379-4E03-A008-96181B9F2652}">
      <dgm:prSet/>
      <dgm:spPr/>
      <dgm:t>
        <a:bodyPr/>
        <a:lstStyle/>
        <a:p>
          <a:r>
            <a:rPr lang="en-CA" b="1"/>
            <a:t>REASONABLE EFFORTS:  </a:t>
          </a:r>
          <a:r>
            <a:rPr lang="en-CA"/>
            <a:t>unless immediate apprehension is consistent with the best interests of the child, </a:t>
          </a:r>
          <a:r>
            <a:rPr lang="en-CA" b="1" u="sng"/>
            <a:t>before apprehending a child </a:t>
          </a:r>
          <a:r>
            <a:rPr lang="en-CA"/>
            <a:t>who resides with one of the child’s parents or another adult member of the child’s family, the service provider must demonstrate that he or she made reasonable efforts to have the child continue to reside with that person [S. 15.1]</a:t>
          </a:r>
          <a:endParaRPr lang="en-US"/>
        </a:p>
      </dgm:t>
    </dgm:pt>
    <dgm:pt modelId="{87CAE124-F8D8-4024-9AD1-9881D219F122}" type="parTrans" cxnId="{D9AE22E0-4E05-441A-8BE0-3AAC83102D5B}">
      <dgm:prSet/>
      <dgm:spPr/>
      <dgm:t>
        <a:bodyPr/>
        <a:lstStyle/>
        <a:p>
          <a:endParaRPr lang="en-US"/>
        </a:p>
      </dgm:t>
    </dgm:pt>
    <dgm:pt modelId="{61A80368-2F8D-4964-9723-719841588293}" type="sibTrans" cxnId="{D9AE22E0-4E05-441A-8BE0-3AAC83102D5B}">
      <dgm:prSet/>
      <dgm:spPr/>
      <dgm:t>
        <a:bodyPr/>
        <a:lstStyle/>
        <a:p>
          <a:endParaRPr lang="en-US"/>
        </a:p>
      </dgm:t>
    </dgm:pt>
    <dgm:pt modelId="{29A611B2-6565-45DB-83C3-2ABEF87C471D}" type="pres">
      <dgm:prSet presAssocID="{AA2013BE-2481-48F4-8A25-7A6882EFB8DC}" presName="root" presStyleCnt="0">
        <dgm:presLayoutVars>
          <dgm:dir/>
          <dgm:resizeHandles val="exact"/>
        </dgm:presLayoutVars>
      </dgm:prSet>
      <dgm:spPr/>
      <dgm:t>
        <a:bodyPr/>
        <a:lstStyle/>
        <a:p>
          <a:endParaRPr lang="en-CA"/>
        </a:p>
      </dgm:t>
    </dgm:pt>
    <dgm:pt modelId="{D70D4AED-FFD3-4E3B-BF91-D16017CDC962}" type="pres">
      <dgm:prSet presAssocID="{5736D786-6694-4F11-85EE-30540C5B01C0}" presName="compNode" presStyleCnt="0"/>
      <dgm:spPr/>
    </dgm:pt>
    <dgm:pt modelId="{42D9C5F6-782F-4CB4-BA7E-AC451CE93B59}" type="pres">
      <dgm:prSet presAssocID="{5736D786-6694-4F11-85EE-30540C5B01C0}" presName="bgRect" presStyleLbl="bgShp" presStyleIdx="0" presStyleCnt="2"/>
      <dgm:spPr/>
    </dgm:pt>
    <dgm:pt modelId="{0E395009-D73D-4592-953E-40A2EEB6A857}" type="pres">
      <dgm:prSet presAssocID="{5736D786-6694-4F11-85EE-30540C5B01C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Skeleton"/>
        </a:ext>
      </dgm:extLst>
    </dgm:pt>
    <dgm:pt modelId="{550053C9-CC73-41F1-AA4B-66B6831C4160}" type="pres">
      <dgm:prSet presAssocID="{5736D786-6694-4F11-85EE-30540C5B01C0}" presName="spaceRect" presStyleCnt="0"/>
      <dgm:spPr/>
    </dgm:pt>
    <dgm:pt modelId="{C105531F-D953-4F13-B2B4-F3BA3EA2C93F}" type="pres">
      <dgm:prSet presAssocID="{5736D786-6694-4F11-85EE-30540C5B01C0}" presName="parTx" presStyleLbl="revTx" presStyleIdx="0" presStyleCnt="2">
        <dgm:presLayoutVars>
          <dgm:chMax val="0"/>
          <dgm:chPref val="0"/>
        </dgm:presLayoutVars>
      </dgm:prSet>
      <dgm:spPr/>
      <dgm:t>
        <a:bodyPr/>
        <a:lstStyle/>
        <a:p>
          <a:endParaRPr lang="en-CA"/>
        </a:p>
      </dgm:t>
    </dgm:pt>
    <dgm:pt modelId="{8DD3732A-BFC0-4DC5-8E52-F6D06619C61B}" type="pres">
      <dgm:prSet presAssocID="{D20A83BF-5401-453B-AC1D-9DE93355344C}" presName="sibTrans" presStyleCnt="0"/>
      <dgm:spPr/>
    </dgm:pt>
    <dgm:pt modelId="{C7138035-17B6-45BD-9220-96F568DCEBB0}" type="pres">
      <dgm:prSet presAssocID="{025FA350-5379-4E03-A008-96181B9F2652}" presName="compNode" presStyleCnt="0"/>
      <dgm:spPr/>
    </dgm:pt>
    <dgm:pt modelId="{CB79AF12-CC27-4FF8-AC21-AF34ABAE9607}" type="pres">
      <dgm:prSet presAssocID="{025FA350-5379-4E03-A008-96181B9F2652}" presName="bgRect" presStyleLbl="bgShp" presStyleIdx="1" presStyleCnt="2"/>
      <dgm:spPr/>
    </dgm:pt>
    <dgm:pt modelId="{427E820F-B355-4157-85AC-60092FCEF1DB}" type="pres">
      <dgm:prSet presAssocID="{025FA350-5379-4E03-A008-96181B9F265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Parent and Child"/>
        </a:ext>
      </dgm:extLst>
    </dgm:pt>
    <dgm:pt modelId="{9E8667F6-77C5-47E8-91F4-404842D640C9}" type="pres">
      <dgm:prSet presAssocID="{025FA350-5379-4E03-A008-96181B9F2652}" presName="spaceRect" presStyleCnt="0"/>
      <dgm:spPr/>
    </dgm:pt>
    <dgm:pt modelId="{FE6EB3E6-B2D0-4EA7-A688-926BE9AD4507}" type="pres">
      <dgm:prSet presAssocID="{025FA350-5379-4E03-A008-96181B9F2652}" presName="parTx" presStyleLbl="revTx" presStyleIdx="1" presStyleCnt="2">
        <dgm:presLayoutVars>
          <dgm:chMax val="0"/>
          <dgm:chPref val="0"/>
        </dgm:presLayoutVars>
      </dgm:prSet>
      <dgm:spPr/>
      <dgm:t>
        <a:bodyPr/>
        <a:lstStyle/>
        <a:p>
          <a:endParaRPr lang="en-CA"/>
        </a:p>
      </dgm:t>
    </dgm:pt>
  </dgm:ptLst>
  <dgm:cxnLst>
    <dgm:cxn modelId="{17BF284B-ECE0-407F-B9DA-78A058BA05BE}" type="presOf" srcId="{025FA350-5379-4E03-A008-96181B9F2652}" destId="{FE6EB3E6-B2D0-4EA7-A688-926BE9AD4507}" srcOrd="0" destOrd="0" presId="urn:microsoft.com/office/officeart/2018/2/layout/IconVerticalSolidList"/>
    <dgm:cxn modelId="{F9DAD3B0-589E-4C06-903A-59071B156170}" type="presOf" srcId="{5736D786-6694-4F11-85EE-30540C5B01C0}" destId="{C105531F-D953-4F13-B2B4-F3BA3EA2C93F}" srcOrd="0" destOrd="0" presId="urn:microsoft.com/office/officeart/2018/2/layout/IconVerticalSolidList"/>
    <dgm:cxn modelId="{D9AE22E0-4E05-441A-8BE0-3AAC83102D5B}" srcId="{AA2013BE-2481-48F4-8A25-7A6882EFB8DC}" destId="{025FA350-5379-4E03-A008-96181B9F2652}" srcOrd="1" destOrd="0" parTransId="{87CAE124-F8D8-4024-9AD1-9881D219F122}" sibTransId="{61A80368-2F8D-4964-9723-719841588293}"/>
    <dgm:cxn modelId="{0BD7DB0E-BCE4-4B11-96E1-B6F5A1707E81}" type="presOf" srcId="{AA2013BE-2481-48F4-8A25-7A6882EFB8DC}" destId="{29A611B2-6565-45DB-83C3-2ABEF87C471D}" srcOrd="0" destOrd="0" presId="urn:microsoft.com/office/officeart/2018/2/layout/IconVerticalSolidList"/>
    <dgm:cxn modelId="{30E1CB1A-BCAF-4E01-B107-1B7325F3F3C5}" srcId="{AA2013BE-2481-48F4-8A25-7A6882EFB8DC}" destId="{5736D786-6694-4F11-85EE-30540C5B01C0}" srcOrd="0" destOrd="0" parTransId="{28741FB9-65AB-4E2A-A0AF-4944D7FEB313}" sibTransId="{D20A83BF-5401-453B-AC1D-9DE93355344C}"/>
    <dgm:cxn modelId="{D7007A7E-EB60-4607-A640-E98CA8137742}" type="presParOf" srcId="{29A611B2-6565-45DB-83C3-2ABEF87C471D}" destId="{D70D4AED-FFD3-4E3B-BF91-D16017CDC962}" srcOrd="0" destOrd="0" presId="urn:microsoft.com/office/officeart/2018/2/layout/IconVerticalSolidList"/>
    <dgm:cxn modelId="{9AA3E1DC-DEE4-4955-8873-65F2625140E6}" type="presParOf" srcId="{D70D4AED-FFD3-4E3B-BF91-D16017CDC962}" destId="{42D9C5F6-782F-4CB4-BA7E-AC451CE93B59}" srcOrd="0" destOrd="0" presId="urn:microsoft.com/office/officeart/2018/2/layout/IconVerticalSolidList"/>
    <dgm:cxn modelId="{4E00991F-78F1-4E7A-8AE6-E01549495C3A}" type="presParOf" srcId="{D70D4AED-FFD3-4E3B-BF91-D16017CDC962}" destId="{0E395009-D73D-4592-953E-40A2EEB6A857}" srcOrd="1" destOrd="0" presId="urn:microsoft.com/office/officeart/2018/2/layout/IconVerticalSolidList"/>
    <dgm:cxn modelId="{DBB80E1E-47E0-4ED2-B872-C49AC48EA8FD}" type="presParOf" srcId="{D70D4AED-FFD3-4E3B-BF91-D16017CDC962}" destId="{550053C9-CC73-41F1-AA4B-66B6831C4160}" srcOrd="2" destOrd="0" presId="urn:microsoft.com/office/officeart/2018/2/layout/IconVerticalSolidList"/>
    <dgm:cxn modelId="{93EFFEF1-8107-478C-BBD5-4E5E406769C7}" type="presParOf" srcId="{D70D4AED-FFD3-4E3B-BF91-D16017CDC962}" destId="{C105531F-D953-4F13-B2B4-F3BA3EA2C93F}" srcOrd="3" destOrd="0" presId="urn:microsoft.com/office/officeart/2018/2/layout/IconVerticalSolidList"/>
    <dgm:cxn modelId="{7E8D9A87-0121-45AA-8877-C1DAB3091795}" type="presParOf" srcId="{29A611B2-6565-45DB-83C3-2ABEF87C471D}" destId="{8DD3732A-BFC0-4DC5-8E52-F6D06619C61B}" srcOrd="1" destOrd="0" presId="urn:microsoft.com/office/officeart/2018/2/layout/IconVerticalSolidList"/>
    <dgm:cxn modelId="{77A606AF-492A-4F19-B9FD-32997E592341}" type="presParOf" srcId="{29A611B2-6565-45DB-83C3-2ABEF87C471D}" destId="{C7138035-17B6-45BD-9220-96F568DCEBB0}" srcOrd="2" destOrd="0" presId="urn:microsoft.com/office/officeart/2018/2/layout/IconVerticalSolidList"/>
    <dgm:cxn modelId="{168EEA9A-B001-4584-902A-9B5BA12ABF0A}" type="presParOf" srcId="{C7138035-17B6-45BD-9220-96F568DCEBB0}" destId="{CB79AF12-CC27-4FF8-AC21-AF34ABAE9607}" srcOrd="0" destOrd="0" presId="urn:microsoft.com/office/officeart/2018/2/layout/IconVerticalSolidList"/>
    <dgm:cxn modelId="{CAB4AC67-0D37-4869-BD08-33ECF0128EF1}" type="presParOf" srcId="{C7138035-17B6-45BD-9220-96F568DCEBB0}" destId="{427E820F-B355-4157-85AC-60092FCEF1DB}" srcOrd="1" destOrd="0" presId="urn:microsoft.com/office/officeart/2018/2/layout/IconVerticalSolidList"/>
    <dgm:cxn modelId="{2526F3D6-BB07-4958-8E74-A25318FA41E9}" type="presParOf" srcId="{C7138035-17B6-45BD-9220-96F568DCEBB0}" destId="{9E8667F6-77C5-47E8-91F4-404842D640C9}" srcOrd="2" destOrd="0" presId="urn:microsoft.com/office/officeart/2018/2/layout/IconVerticalSolidList"/>
    <dgm:cxn modelId="{7DCF3920-4772-4F34-861D-C05BCD19AB30}" type="presParOf" srcId="{C7138035-17B6-45BD-9220-96F568DCEBB0}" destId="{FE6EB3E6-B2D0-4EA7-A688-926BE9AD4507}"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C41F70-C9EB-4846-8694-9310D539458D}" type="doc">
      <dgm:prSet loTypeId="urn:microsoft.com/office/officeart/2005/8/layout/process4" loCatId="process" qsTypeId="urn:microsoft.com/office/officeart/2005/8/quickstyle/simple4" qsCatId="simple" csTypeId="urn:microsoft.com/office/officeart/2005/8/colors/colorful2" csCatId="colorful" phldr="1"/>
      <dgm:spPr/>
      <dgm:t>
        <a:bodyPr/>
        <a:lstStyle/>
        <a:p>
          <a:endParaRPr lang="en-US"/>
        </a:p>
      </dgm:t>
    </dgm:pt>
    <dgm:pt modelId="{48FC4CB4-63DA-4B63-AC3D-FC95469A8B9B}">
      <dgm:prSet/>
      <dgm:spPr/>
      <dgm:t>
        <a:bodyPr/>
        <a:lstStyle/>
        <a:p>
          <a:r>
            <a:rPr lang="en-CA" b="1" u="sng" dirty="0"/>
            <a:t>before taking any significant measure </a:t>
          </a:r>
          <a:r>
            <a:rPr lang="en-CA" dirty="0"/>
            <a:t>…</a:t>
          </a:r>
          <a:r>
            <a:rPr lang="en-CA" b="1" dirty="0"/>
            <a:t>service provider MUST </a:t>
          </a:r>
          <a:r>
            <a:rPr lang="en-CA" dirty="0"/>
            <a:t>provide </a:t>
          </a:r>
          <a:r>
            <a:rPr lang="en-CA" b="1" dirty="0"/>
            <a:t>notice </a:t>
          </a:r>
          <a:r>
            <a:rPr lang="en-CA" dirty="0"/>
            <a:t>of the measure to</a:t>
          </a:r>
          <a:r>
            <a:rPr lang="en-CA" b="1" dirty="0"/>
            <a:t>:  </a:t>
          </a:r>
          <a:r>
            <a:rPr lang="en-CA" dirty="0"/>
            <a:t>the </a:t>
          </a:r>
          <a:r>
            <a:rPr lang="en-CA" b="1" dirty="0"/>
            <a:t>child’s parent, </a:t>
          </a:r>
        </a:p>
        <a:p>
          <a:r>
            <a:rPr lang="en-CA" b="1" dirty="0"/>
            <a:t>care provider</a:t>
          </a:r>
          <a:r>
            <a:rPr lang="en-CA" dirty="0"/>
            <a:t>, as well as to the “</a:t>
          </a:r>
          <a:r>
            <a:rPr lang="en-CA" b="1" dirty="0"/>
            <a:t>Indigenous governing body” </a:t>
          </a:r>
        </a:p>
        <a:p>
          <a:r>
            <a:rPr lang="en-CA" dirty="0"/>
            <a:t>that acts on behalf of the Indigenous group, community or people to which the child belongs </a:t>
          </a:r>
        </a:p>
        <a:p>
          <a:r>
            <a:rPr lang="en-CA" b="1" dirty="0"/>
            <a:t>AND THAT HAS INFORMED THE SERVICE PROVIDER THAT THEY ARE ACTING ON BEHALF OF THAT INDIGENOUS GROUP, COMMUNITY OR PEOPLE</a:t>
          </a:r>
          <a:r>
            <a:rPr lang="en-CA" dirty="0"/>
            <a:t>.</a:t>
          </a:r>
          <a:endParaRPr lang="en-US" dirty="0"/>
        </a:p>
      </dgm:t>
    </dgm:pt>
    <dgm:pt modelId="{F30B780A-F430-41CF-B431-73A9C74BE299}" type="parTrans" cxnId="{855BAB58-7FDE-4480-BE34-8E25C3D14362}">
      <dgm:prSet/>
      <dgm:spPr/>
      <dgm:t>
        <a:bodyPr/>
        <a:lstStyle/>
        <a:p>
          <a:endParaRPr lang="en-US"/>
        </a:p>
      </dgm:t>
    </dgm:pt>
    <dgm:pt modelId="{F9B2FF58-C78C-4CCD-AA7A-D9DC98AB316E}" type="sibTrans" cxnId="{855BAB58-7FDE-4480-BE34-8E25C3D14362}">
      <dgm:prSet/>
      <dgm:spPr/>
      <dgm:t>
        <a:bodyPr/>
        <a:lstStyle/>
        <a:p>
          <a:endParaRPr lang="en-US"/>
        </a:p>
      </dgm:t>
    </dgm:pt>
    <dgm:pt modelId="{352B93F2-7D00-46F8-81D3-8AA3A7CB8900}">
      <dgm:prSet/>
      <dgm:spPr/>
      <dgm:t>
        <a:bodyPr/>
        <a:lstStyle/>
        <a:p>
          <a:r>
            <a:rPr lang="en-US" b="1" dirty="0"/>
            <a:t>WHO GETS NOTICE FOR YOUR NATION?  </a:t>
          </a:r>
        </a:p>
        <a:p>
          <a:r>
            <a:rPr lang="en-US" b="1" dirty="0"/>
            <a:t>HOW IS THAT NOTICE GIVEN?  </a:t>
          </a:r>
        </a:p>
        <a:p>
          <a:r>
            <a:rPr lang="en-US" b="1" dirty="0"/>
            <a:t>WHAT IS YOUR PROCESS? </a:t>
          </a:r>
        </a:p>
        <a:p>
          <a:r>
            <a:rPr lang="en-US" b="1" dirty="0"/>
            <a:t>WHAT IS A “SIGNIFICANT MEASURE”?</a:t>
          </a:r>
          <a:endParaRPr lang="en-US" dirty="0"/>
        </a:p>
      </dgm:t>
    </dgm:pt>
    <dgm:pt modelId="{059994CA-10C4-4EAC-8A65-05103F170CE2}" type="parTrans" cxnId="{91254653-0A52-41E7-A5D8-68F9B02EEF15}">
      <dgm:prSet/>
      <dgm:spPr/>
      <dgm:t>
        <a:bodyPr/>
        <a:lstStyle/>
        <a:p>
          <a:endParaRPr lang="en-US"/>
        </a:p>
      </dgm:t>
    </dgm:pt>
    <dgm:pt modelId="{72A5E802-2ECE-473B-84B9-5F96F9C1E8BD}" type="sibTrans" cxnId="{91254653-0A52-41E7-A5D8-68F9B02EEF15}">
      <dgm:prSet/>
      <dgm:spPr/>
      <dgm:t>
        <a:bodyPr/>
        <a:lstStyle/>
        <a:p>
          <a:endParaRPr lang="en-US"/>
        </a:p>
      </dgm:t>
    </dgm:pt>
    <dgm:pt modelId="{74008208-F6F5-0F41-9680-447F9DA9E57B}" type="pres">
      <dgm:prSet presAssocID="{53C41F70-C9EB-4846-8694-9310D539458D}" presName="Name0" presStyleCnt="0">
        <dgm:presLayoutVars>
          <dgm:dir/>
          <dgm:animLvl val="lvl"/>
          <dgm:resizeHandles val="exact"/>
        </dgm:presLayoutVars>
      </dgm:prSet>
      <dgm:spPr/>
      <dgm:t>
        <a:bodyPr/>
        <a:lstStyle/>
        <a:p>
          <a:endParaRPr lang="en-CA"/>
        </a:p>
      </dgm:t>
    </dgm:pt>
    <dgm:pt modelId="{9B52DFC1-27DA-1045-B189-96B6E8105337}" type="pres">
      <dgm:prSet presAssocID="{352B93F2-7D00-46F8-81D3-8AA3A7CB8900}" presName="boxAndChildren" presStyleCnt="0"/>
      <dgm:spPr/>
    </dgm:pt>
    <dgm:pt modelId="{0658A25C-4FF3-9149-B75F-43E32B2600AD}" type="pres">
      <dgm:prSet presAssocID="{352B93F2-7D00-46F8-81D3-8AA3A7CB8900}" presName="parentTextBox" presStyleLbl="node1" presStyleIdx="0" presStyleCnt="2"/>
      <dgm:spPr/>
      <dgm:t>
        <a:bodyPr/>
        <a:lstStyle/>
        <a:p>
          <a:endParaRPr lang="en-CA"/>
        </a:p>
      </dgm:t>
    </dgm:pt>
    <dgm:pt modelId="{EC0569A3-A50B-7C47-8257-6BEA9B27BA8F}" type="pres">
      <dgm:prSet presAssocID="{F9B2FF58-C78C-4CCD-AA7A-D9DC98AB316E}" presName="sp" presStyleCnt="0"/>
      <dgm:spPr/>
    </dgm:pt>
    <dgm:pt modelId="{A065AC55-A84C-1B4A-9398-0AFD69047749}" type="pres">
      <dgm:prSet presAssocID="{48FC4CB4-63DA-4B63-AC3D-FC95469A8B9B}" presName="arrowAndChildren" presStyleCnt="0"/>
      <dgm:spPr/>
    </dgm:pt>
    <dgm:pt modelId="{F764E574-ABD0-5244-8249-85BE82B66555}" type="pres">
      <dgm:prSet presAssocID="{48FC4CB4-63DA-4B63-AC3D-FC95469A8B9B}" presName="parentTextArrow" presStyleLbl="node1" presStyleIdx="1" presStyleCnt="2"/>
      <dgm:spPr/>
      <dgm:t>
        <a:bodyPr/>
        <a:lstStyle/>
        <a:p>
          <a:endParaRPr lang="en-CA"/>
        </a:p>
      </dgm:t>
    </dgm:pt>
  </dgm:ptLst>
  <dgm:cxnLst>
    <dgm:cxn modelId="{91254653-0A52-41E7-A5D8-68F9B02EEF15}" srcId="{53C41F70-C9EB-4846-8694-9310D539458D}" destId="{352B93F2-7D00-46F8-81D3-8AA3A7CB8900}" srcOrd="1" destOrd="0" parTransId="{059994CA-10C4-4EAC-8A65-05103F170CE2}" sibTransId="{72A5E802-2ECE-473B-84B9-5F96F9C1E8BD}"/>
    <dgm:cxn modelId="{855BAB58-7FDE-4480-BE34-8E25C3D14362}" srcId="{53C41F70-C9EB-4846-8694-9310D539458D}" destId="{48FC4CB4-63DA-4B63-AC3D-FC95469A8B9B}" srcOrd="0" destOrd="0" parTransId="{F30B780A-F430-41CF-B431-73A9C74BE299}" sibTransId="{F9B2FF58-C78C-4CCD-AA7A-D9DC98AB316E}"/>
    <dgm:cxn modelId="{4F611F67-4558-844B-82C6-B9DF9E3CB609}" type="presOf" srcId="{53C41F70-C9EB-4846-8694-9310D539458D}" destId="{74008208-F6F5-0F41-9680-447F9DA9E57B}" srcOrd="0" destOrd="0" presId="urn:microsoft.com/office/officeart/2005/8/layout/process4"/>
    <dgm:cxn modelId="{0B8420EE-6441-E649-8E8A-5CFD9723A0CA}" type="presOf" srcId="{352B93F2-7D00-46F8-81D3-8AA3A7CB8900}" destId="{0658A25C-4FF3-9149-B75F-43E32B2600AD}" srcOrd="0" destOrd="0" presId="urn:microsoft.com/office/officeart/2005/8/layout/process4"/>
    <dgm:cxn modelId="{C8ED8E50-8A98-0E4C-8B08-1D8A252CB1F8}" type="presOf" srcId="{48FC4CB4-63DA-4B63-AC3D-FC95469A8B9B}" destId="{F764E574-ABD0-5244-8249-85BE82B66555}" srcOrd="0" destOrd="0" presId="urn:microsoft.com/office/officeart/2005/8/layout/process4"/>
    <dgm:cxn modelId="{14F44F55-05CE-D345-A612-BB6F6A5B919E}" type="presParOf" srcId="{74008208-F6F5-0F41-9680-447F9DA9E57B}" destId="{9B52DFC1-27DA-1045-B189-96B6E8105337}" srcOrd="0" destOrd="0" presId="urn:microsoft.com/office/officeart/2005/8/layout/process4"/>
    <dgm:cxn modelId="{BFE5BC93-27EE-C24D-B18B-F5DA4EAA47F2}" type="presParOf" srcId="{9B52DFC1-27DA-1045-B189-96B6E8105337}" destId="{0658A25C-4FF3-9149-B75F-43E32B2600AD}" srcOrd="0" destOrd="0" presId="urn:microsoft.com/office/officeart/2005/8/layout/process4"/>
    <dgm:cxn modelId="{335806A8-B827-B74D-B8F9-F1CC993DC5E0}" type="presParOf" srcId="{74008208-F6F5-0F41-9680-447F9DA9E57B}" destId="{EC0569A3-A50B-7C47-8257-6BEA9B27BA8F}" srcOrd="1" destOrd="0" presId="urn:microsoft.com/office/officeart/2005/8/layout/process4"/>
    <dgm:cxn modelId="{944D6B88-8BCF-A44E-87E9-BE720448A013}" type="presParOf" srcId="{74008208-F6F5-0F41-9680-447F9DA9E57B}" destId="{A065AC55-A84C-1B4A-9398-0AFD69047749}" srcOrd="2" destOrd="0" presId="urn:microsoft.com/office/officeart/2005/8/layout/process4"/>
    <dgm:cxn modelId="{1D8CCB93-4798-8747-B98D-0F7F1BDDADC0}" type="presParOf" srcId="{A065AC55-A84C-1B4A-9398-0AFD69047749}" destId="{F764E574-ABD0-5244-8249-85BE82B66555}"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1DD09B-A392-4C1C-94AF-80BAD887FB01}"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12AFF8F-CD2A-4D52-A08B-0EE2475CB092}">
      <dgm:prSet/>
      <dgm:spPr/>
      <dgm:t>
        <a:bodyPr/>
        <a:lstStyle/>
        <a:p>
          <a:pPr>
            <a:defRPr cap="all"/>
          </a:pPr>
          <a:r>
            <a:rPr lang="en-CA"/>
            <a:t>INVESTIGATION?</a:t>
          </a:r>
          <a:endParaRPr lang="en-US"/>
        </a:p>
      </dgm:t>
    </dgm:pt>
    <dgm:pt modelId="{C9447A38-E4B7-4F45-8955-BB3DC60A7C29}" type="parTrans" cxnId="{1E817735-F6FF-444B-AC6A-5427ED59F02F}">
      <dgm:prSet/>
      <dgm:spPr/>
      <dgm:t>
        <a:bodyPr/>
        <a:lstStyle/>
        <a:p>
          <a:endParaRPr lang="en-US"/>
        </a:p>
      </dgm:t>
    </dgm:pt>
    <dgm:pt modelId="{A4B8F478-806A-4337-AA68-267F9E6B826A}" type="sibTrans" cxnId="{1E817735-F6FF-444B-AC6A-5427ED59F02F}">
      <dgm:prSet/>
      <dgm:spPr/>
      <dgm:t>
        <a:bodyPr/>
        <a:lstStyle/>
        <a:p>
          <a:endParaRPr lang="en-US"/>
        </a:p>
      </dgm:t>
    </dgm:pt>
    <dgm:pt modelId="{5C30D6FE-3FE2-4F30-A77B-1BFA2559EDB7}">
      <dgm:prSet/>
      <dgm:spPr/>
      <dgm:t>
        <a:bodyPr/>
        <a:lstStyle/>
        <a:p>
          <a:pPr>
            <a:defRPr cap="all"/>
          </a:pPr>
          <a:r>
            <a:rPr lang="en-CA"/>
            <a:t>CUSTODY AGREEMENT?</a:t>
          </a:r>
          <a:endParaRPr lang="en-US"/>
        </a:p>
      </dgm:t>
    </dgm:pt>
    <dgm:pt modelId="{8DBBD5A8-9271-4D2F-B8B2-0B730B66022D}" type="parTrans" cxnId="{AFE17B1E-E14B-4BE6-8EFE-2250CBA2888B}">
      <dgm:prSet/>
      <dgm:spPr/>
      <dgm:t>
        <a:bodyPr/>
        <a:lstStyle/>
        <a:p>
          <a:endParaRPr lang="en-US"/>
        </a:p>
      </dgm:t>
    </dgm:pt>
    <dgm:pt modelId="{BA6B5620-EF95-46D7-B90B-EBB382AD2077}" type="sibTrans" cxnId="{AFE17B1E-E14B-4BE6-8EFE-2250CBA2888B}">
      <dgm:prSet/>
      <dgm:spPr/>
      <dgm:t>
        <a:bodyPr/>
        <a:lstStyle/>
        <a:p>
          <a:endParaRPr lang="en-US"/>
        </a:p>
      </dgm:t>
    </dgm:pt>
    <dgm:pt modelId="{9F834903-BD2E-4F1B-A8B7-BA273F47CA28}">
      <dgm:prSet/>
      <dgm:spPr/>
      <dgm:t>
        <a:bodyPr/>
        <a:lstStyle/>
        <a:p>
          <a:pPr>
            <a:defRPr cap="all"/>
          </a:pPr>
          <a:r>
            <a:rPr lang="en-CA"/>
            <a:t>SUPERVISION ORDER?</a:t>
          </a:r>
          <a:endParaRPr lang="en-US"/>
        </a:p>
      </dgm:t>
    </dgm:pt>
    <dgm:pt modelId="{55BD2B92-6A09-4434-A477-9559E13B4BC9}" type="parTrans" cxnId="{EC6C05BA-84B5-4A91-95E9-D995C1C89030}">
      <dgm:prSet/>
      <dgm:spPr/>
      <dgm:t>
        <a:bodyPr/>
        <a:lstStyle/>
        <a:p>
          <a:endParaRPr lang="en-US"/>
        </a:p>
      </dgm:t>
    </dgm:pt>
    <dgm:pt modelId="{AAC279DE-F7EE-44BB-8DC5-09FAA8006F5E}" type="sibTrans" cxnId="{EC6C05BA-84B5-4A91-95E9-D995C1C89030}">
      <dgm:prSet/>
      <dgm:spPr/>
      <dgm:t>
        <a:bodyPr/>
        <a:lstStyle/>
        <a:p>
          <a:endParaRPr lang="en-US"/>
        </a:p>
      </dgm:t>
    </dgm:pt>
    <dgm:pt modelId="{E7136EF6-B5A6-48F1-B422-0C05912C5EF3}">
      <dgm:prSet/>
      <dgm:spPr/>
      <dgm:t>
        <a:bodyPr/>
        <a:lstStyle/>
        <a:p>
          <a:pPr>
            <a:defRPr cap="all"/>
          </a:pPr>
          <a:r>
            <a:rPr lang="en-CA"/>
            <a:t>APPREHENSION?</a:t>
          </a:r>
          <a:endParaRPr lang="en-US"/>
        </a:p>
      </dgm:t>
    </dgm:pt>
    <dgm:pt modelId="{FD023B62-3893-4461-858F-F93766732E36}" type="parTrans" cxnId="{09AD96D3-B25E-4CE1-8CD5-85C2EA0E9E5A}">
      <dgm:prSet/>
      <dgm:spPr/>
      <dgm:t>
        <a:bodyPr/>
        <a:lstStyle/>
        <a:p>
          <a:endParaRPr lang="en-US"/>
        </a:p>
      </dgm:t>
    </dgm:pt>
    <dgm:pt modelId="{9A782022-DA8C-49D0-9CDD-35CD2C4B7A20}" type="sibTrans" cxnId="{09AD96D3-B25E-4CE1-8CD5-85C2EA0E9E5A}">
      <dgm:prSet/>
      <dgm:spPr/>
      <dgm:t>
        <a:bodyPr/>
        <a:lstStyle/>
        <a:p>
          <a:endParaRPr lang="en-US"/>
        </a:p>
      </dgm:t>
    </dgm:pt>
    <dgm:pt modelId="{95DE3C15-7F87-4A09-9C00-B3B0236775C2}" type="pres">
      <dgm:prSet presAssocID="{761DD09B-A392-4C1C-94AF-80BAD887FB01}" presName="root" presStyleCnt="0">
        <dgm:presLayoutVars>
          <dgm:dir/>
          <dgm:resizeHandles val="exact"/>
        </dgm:presLayoutVars>
      </dgm:prSet>
      <dgm:spPr/>
      <dgm:t>
        <a:bodyPr/>
        <a:lstStyle/>
        <a:p>
          <a:endParaRPr lang="en-CA"/>
        </a:p>
      </dgm:t>
    </dgm:pt>
    <dgm:pt modelId="{BB19C382-43C6-4A47-9FBC-04F8CD9F37B6}" type="pres">
      <dgm:prSet presAssocID="{B12AFF8F-CD2A-4D52-A08B-0EE2475CB092}" presName="compNode" presStyleCnt="0"/>
      <dgm:spPr/>
    </dgm:pt>
    <dgm:pt modelId="{6C948516-46F9-4AD9-ABA5-5E3A15FC06F2}" type="pres">
      <dgm:prSet presAssocID="{B12AFF8F-CD2A-4D52-A08B-0EE2475CB092}" presName="iconBgRect" presStyleLbl="bgShp" presStyleIdx="0" presStyleCnt="4"/>
      <dgm:spPr/>
    </dgm:pt>
    <dgm:pt modelId="{F2B6BDBD-F59F-422D-9395-B523A4705356}" type="pres">
      <dgm:prSet presAssocID="{B12AFF8F-CD2A-4D52-A08B-0EE2475CB09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Detective"/>
        </a:ext>
      </dgm:extLst>
    </dgm:pt>
    <dgm:pt modelId="{D463D0E7-A1D8-4EC7-87E3-99CAB7706ECD}" type="pres">
      <dgm:prSet presAssocID="{B12AFF8F-CD2A-4D52-A08B-0EE2475CB092}" presName="spaceRect" presStyleCnt="0"/>
      <dgm:spPr/>
    </dgm:pt>
    <dgm:pt modelId="{CF53DDB0-6C67-4245-A481-DB3CCBE7E097}" type="pres">
      <dgm:prSet presAssocID="{B12AFF8F-CD2A-4D52-A08B-0EE2475CB092}" presName="textRect" presStyleLbl="revTx" presStyleIdx="0" presStyleCnt="4">
        <dgm:presLayoutVars>
          <dgm:chMax val="1"/>
          <dgm:chPref val="1"/>
        </dgm:presLayoutVars>
      </dgm:prSet>
      <dgm:spPr/>
      <dgm:t>
        <a:bodyPr/>
        <a:lstStyle/>
        <a:p>
          <a:endParaRPr lang="en-CA"/>
        </a:p>
      </dgm:t>
    </dgm:pt>
    <dgm:pt modelId="{38FF40AF-DC74-426F-9A53-0E80BC3B35D8}" type="pres">
      <dgm:prSet presAssocID="{A4B8F478-806A-4337-AA68-267F9E6B826A}" presName="sibTrans" presStyleCnt="0"/>
      <dgm:spPr/>
    </dgm:pt>
    <dgm:pt modelId="{808EF2A5-85AE-468D-9A2E-FE7753981AE7}" type="pres">
      <dgm:prSet presAssocID="{5C30D6FE-3FE2-4F30-A77B-1BFA2559EDB7}" presName="compNode" presStyleCnt="0"/>
      <dgm:spPr/>
    </dgm:pt>
    <dgm:pt modelId="{9C7F45BB-C3AB-4425-A867-A4CA3FA78E61}" type="pres">
      <dgm:prSet presAssocID="{5C30D6FE-3FE2-4F30-A77B-1BFA2559EDB7}" presName="iconBgRect" presStyleLbl="bgShp" presStyleIdx="1" presStyleCnt="4"/>
      <dgm:spPr/>
    </dgm:pt>
    <dgm:pt modelId="{D130EA0C-BA84-4D84-810D-1EDABE582C51}" type="pres">
      <dgm:prSet presAssocID="{5C30D6FE-3FE2-4F30-A77B-1BFA2559EDB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Contract"/>
        </a:ext>
      </dgm:extLst>
    </dgm:pt>
    <dgm:pt modelId="{7680DDF5-EFD8-42D0-8967-6768DDBB7C90}" type="pres">
      <dgm:prSet presAssocID="{5C30D6FE-3FE2-4F30-A77B-1BFA2559EDB7}" presName="spaceRect" presStyleCnt="0"/>
      <dgm:spPr/>
    </dgm:pt>
    <dgm:pt modelId="{41CB9234-A467-4313-9582-9647EAD05405}" type="pres">
      <dgm:prSet presAssocID="{5C30D6FE-3FE2-4F30-A77B-1BFA2559EDB7}" presName="textRect" presStyleLbl="revTx" presStyleIdx="1" presStyleCnt="4">
        <dgm:presLayoutVars>
          <dgm:chMax val="1"/>
          <dgm:chPref val="1"/>
        </dgm:presLayoutVars>
      </dgm:prSet>
      <dgm:spPr/>
      <dgm:t>
        <a:bodyPr/>
        <a:lstStyle/>
        <a:p>
          <a:endParaRPr lang="en-CA"/>
        </a:p>
      </dgm:t>
    </dgm:pt>
    <dgm:pt modelId="{0FF06EBE-47AD-4D13-BAA4-AEB12636A941}" type="pres">
      <dgm:prSet presAssocID="{BA6B5620-EF95-46D7-B90B-EBB382AD2077}" presName="sibTrans" presStyleCnt="0"/>
      <dgm:spPr/>
    </dgm:pt>
    <dgm:pt modelId="{8401354D-9BCC-49A6-A32E-9F481B324C56}" type="pres">
      <dgm:prSet presAssocID="{9F834903-BD2E-4F1B-A8B7-BA273F47CA28}" presName="compNode" presStyleCnt="0"/>
      <dgm:spPr/>
    </dgm:pt>
    <dgm:pt modelId="{D463EB13-1494-4999-9184-A2AC099CCC48}" type="pres">
      <dgm:prSet presAssocID="{9F834903-BD2E-4F1B-A8B7-BA273F47CA28}" presName="iconBgRect" presStyleLbl="bgShp" presStyleIdx="2" presStyleCnt="4"/>
      <dgm:spPr/>
    </dgm:pt>
    <dgm:pt modelId="{7FC3CDEB-6239-4DF1-90F8-BF4139F85CA1}" type="pres">
      <dgm:prSet presAssocID="{9F834903-BD2E-4F1B-A8B7-BA273F47CA2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Gavel"/>
        </a:ext>
      </dgm:extLst>
    </dgm:pt>
    <dgm:pt modelId="{E4712BCC-1B06-4B5C-9139-519A5803CE3C}" type="pres">
      <dgm:prSet presAssocID="{9F834903-BD2E-4F1B-A8B7-BA273F47CA28}" presName="spaceRect" presStyleCnt="0"/>
      <dgm:spPr/>
    </dgm:pt>
    <dgm:pt modelId="{1EF50314-80D7-4DB9-9F6E-C816F47B19C7}" type="pres">
      <dgm:prSet presAssocID="{9F834903-BD2E-4F1B-A8B7-BA273F47CA28}" presName="textRect" presStyleLbl="revTx" presStyleIdx="2" presStyleCnt="4">
        <dgm:presLayoutVars>
          <dgm:chMax val="1"/>
          <dgm:chPref val="1"/>
        </dgm:presLayoutVars>
      </dgm:prSet>
      <dgm:spPr/>
      <dgm:t>
        <a:bodyPr/>
        <a:lstStyle/>
        <a:p>
          <a:endParaRPr lang="en-CA"/>
        </a:p>
      </dgm:t>
    </dgm:pt>
    <dgm:pt modelId="{93D891C3-5CA7-424F-B950-B05FC9ADA5C5}" type="pres">
      <dgm:prSet presAssocID="{AAC279DE-F7EE-44BB-8DC5-09FAA8006F5E}" presName="sibTrans" presStyleCnt="0"/>
      <dgm:spPr/>
    </dgm:pt>
    <dgm:pt modelId="{F4732A0F-2589-41FE-AC3F-02F039ECC428}" type="pres">
      <dgm:prSet presAssocID="{E7136EF6-B5A6-48F1-B422-0C05912C5EF3}" presName="compNode" presStyleCnt="0"/>
      <dgm:spPr/>
    </dgm:pt>
    <dgm:pt modelId="{7121CC9C-5C0B-43BA-B90B-7FBADE52D0B6}" type="pres">
      <dgm:prSet presAssocID="{E7136EF6-B5A6-48F1-B422-0C05912C5EF3}" presName="iconBgRect" presStyleLbl="bgShp" presStyleIdx="3" presStyleCnt="4"/>
      <dgm:spPr/>
    </dgm:pt>
    <dgm:pt modelId="{7CE82FFB-CCD7-422A-8766-78AE6AAB1E78}" type="pres">
      <dgm:prSet presAssocID="{E7136EF6-B5A6-48F1-B422-0C05912C5EF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Wind Chime"/>
        </a:ext>
      </dgm:extLst>
    </dgm:pt>
    <dgm:pt modelId="{49EEAA48-6799-4E04-BFA5-BCA037FD4E07}" type="pres">
      <dgm:prSet presAssocID="{E7136EF6-B5A6-48F1-B422-0C05912C5EF3}" presName="spaceRect" presStyleCnt="0"/>
      <dgm:spPr/>
    </dgm:pt>
    <dgm:pt modelId="{DF0C7533-770B-4320-9EB3-299DD76D5680}" type="pres">
      <dgm:prSet presAssocID="{E7136EF6-B5A6-48F1-B422-0C05912C5EF3}" presName="textRect" presStyleLbl="revTx" presStyleIdx="3" presStyleCnt="4">
        <dgm:presLayoutVars>
          <dgm:chMax val="1"/>
          <dgm:chPref val="1"/>
        </dgm:presLayoutVars>
      </dgm:prSet>
      <dgm:spPr/>
      <dgm:t>
        <a:bodyPr/>
        <a:lstStyle/>
        <a:p>
          <a:endParaRPr lang="en-CA"/>
        </a:p>
      </dgm:t>
    </dgm:pt>
  </dgm:ptLst>
  <dgm:cxnLst>
    <dgm:cxn modelId="{65FC4AFC-D341-476F-B91D-330C72674734}" type="presOf" srcId="{B12AFF8F-CD2A-4D52-A08B-0EE2475CB092}" destId="{CF53DDB0-6C67-4245-A481-DB3CCBE7E097}" srcOrd="0" destOrd="0" presId="urn:microsoft.com/office/officeart/2018/5/layout/IconCircleLabelList"/>
    <dgm:cxn modelId="{D2AFADA9-8E6B-47AB-B1A1-5E23C9F31E31}" type="presOf" srcId="{5C30D6FE-3FE2-4F30-A77B-1BFA2559EDB7}" destId="{41CB9234-A467-4313-9582-9647EAD05405}" srcOrd="0" destOrd="0" presId="urn:microsoft.com/office/officeart/2018/5/layout/IconCircleLabelList"/>
    <dgm:cxn modelId="{1E817735-F6FF-444B-AC6A-5427ED59F02F}" srcId="{761DD09B-A392-4C1C-94AF-80BAD887FB01}" destId="{B12AFF8F-CD2A-4D52-A08B-0EE2475CB092}" srcOrd="0" destOrd="0" parTransId="{C9447A38-E4B7-4F45-8955-BB3DC60A7C29}" sibTransId="{A4B8F478-806A-4337-AA68-267F9E6B826A}"/>
    <dgm:cxn modelId="{EC6C05BA-84B5-4A91-95E9-D995C1C89030}" srcId="{761DD09B-A392-4C1C-94AF-80BAD887FB01}" destId="{9F834903-BD2E-4F1B-A8B7-BA273F47CA28}" srcOrd="2" destOrd="0" parTransId="{55BD2B92-6A09-4434-A477-9559E13B4BC9}" sibTransId="{AAC279DE-F7EE-44BB-8DC5-09FAA8006F5E}"/>
    <dgm:cxn modelId="{B26A5AF6-B8C3-4F29-BC74-3F0FC29C396E}" type="presOf" srcId="{761DD09B-A392-4C1C-94AF-80BAD887FB01}" destId="{95DE3C15-7F87-4A09-9C00-B3B0236775C2}" srcOrd="0" destOrd="0" presId="urn:microsoft.com/office/officeart/2018/5/layout/IconCircleLabelList"/>
    <dgm:cxn modelId="{2E209E0A-E99A-472B-B1B4-AD761D803F8D}" type="presOf" srcId="{9F834903-BD2E-4F1B-A8B7-BA273F47CA28}" destId="{1EF50314-80D7-4DB9-9F6E-C816F47B19C7}" srcOrd="0" destOrd="0" presId="urn:microsoft.com/office/officeart/2018/5/layout/IconCircleLabelList"/>
    <dgm:cxn modelId="{AFE17B1E-E14B-4BE6-8EFE-2250CBA2888B}" srcId="{761DD09B-A392-4C1C-94AF-80BAD887FB01}" destId="{5C30D6FE-3FE2-4F30-A77B-1BFA2559EDB7}" srcOrd="1" destOrd="0" parTransId="{8DBBD5A8-9271-4D2F-B8B2-0B730B66022D}" sibTransId="{BA6B5620-EF95-46D7-B90B-EBB382AD2077}"/>
    <dgm:cxn modelId="{09AD96D3-B25E-4CE1-8CD5-85C2EA0E9E5A}" srcId="{761DD09B-A392-4C1C-94AF-80BAD887FB01}" destId="{E7136EF6-B5A6-48F1-B422-0C05912C5EF3}" srcOrd="3" destOrd="0" parTransId="{FD023B62-3893-4461-858F-F93766732E36}" sibTransId="{9A782022-DA8C-49D0-9CDD-35CD2C4B7A20}"/>
    <dgm:cxn modelId="{5A65619D-CE31-45A9-870A-F483EEF9A595}" type="presOf" srcId="{E7136EF6-B5A6-48F1-B422-0C05912C5EF3}" destId="{DF0C7533-770B-4320-9EB3-299DD76D5680}" srcOrd="0" destOrd="0" presId="urn:microsoft.com/office/officeart/2018/5/layout/IconCircleLabelList"/>
    <dgm:cxn modelId="{F68878A7-627E-4A7D-951A-589C1446B852}" type="presParOf" srcId="{95DE3C15-7F87-4A09-9C00-B3B0236775C2}" destId="{BB19C382-43C6-4A47-9FBC-04F8CD9F37B6}" srcOrd="0" destOrd="0" presId="urn:microsoft.com/office/officeart/2018/5/layout/IconCircleLabelList"/>
    <dgm:cxn modelId="{A61D160D-06A9-44BC-BD43-89E55C6160D4}" type="presParOf" srcId="{BB19C382-43C6-4A47-9FBC-04F8CD9F37B6}" destId="{6C948516-46F9-4AD9-ABA5-5E3A15FC06F2}" srcOrd="0" destOrd="0" presId="urn:microsoft.com/office/officeart/2018/5/layout/IconCircleLabelList"/>
    <dgm:cxn modelId="{3A38383C-4883-40D3-8268-D8E0451540C1}" type="presParOf" srcId="{BB19C382-43C6-4A47-9FBC-04F8CD9F37B6}" destId="{F2B6BDBD-F59F-422D-9395-B523A4705356}" srcOrd="1" destOrd="0" presId="urn:microsoft.com/office/officeart/2018/5/layout/IconCircleLabelList"/>
    <dgm:cxn modelId="{4F1EEB80-0536-4A1C-B7FC-2F351A9C9237}" type="presParOf" srcId="{BB19C382-43C6-4A47-9FBC-04F8CD9F37B6}" destId="{D463D0E7-A1D8-4EC7-87E3-99CAB7706ECD}" srcOrd="2" destOrd="0" presId="urn:microsoft.com/office/officeart/2018/5/layout/IconCircleLabelList"/>
    <dgm:cxn modelId="{85D2BEBB-C770-4311-8294-88282A2D5395}" type="presParOf" srcId="{BB19C382-43C6-4A47-9FBC-04F8CD9F37B6}" destId="{CF53DDB0-6C67-4245-A481-DB3CCBE7E097}" srcOrd="3" destOrd="0" presId="urn:microsoft.com/office/officeart/2018/5/layout/IconCircleLabelList"/>
    <dgm:cxn modelId="{4BDC7EF8-1C41-400E-9B1A-045247B7D534}" type="presParOf" srcId="{95DE3C15-7F87-4A09-9C00-B3B0236775C2}" destId="{38FF40AF-DC74-426F-9A53-0E80BC3B35D8}" srcOrd="1" destOrd="0" presId="urn:microsoft.com/office/officeart/2018/5/layout/IconCircleLabelList"/>
    <dgm:cxn modelId="{DF06A83E-5978-419B-B698-7873554D3949}" type="presParOf" srcId="{95DE3C15-7F87-4A09-9C00-B3B0236775C2}" destId="{808EF2A5-85AE-468D-9A2E-FE7753981AE7}" srcOrd="2" destOrd="0" presId="urn:microsoft.com/office/officeart/2018/5/layout/IconCircleLabelList"/>
    <dgm:cxn modelId="{FB6A97A4-766E-4453-92BF-255265FAF59D}" type="presParOf" srcId="{808EF2A5-85AE-468D-9A2E-FE7753981AE7}" destId="{9C7F45BB-C3AB-4425-A867-A4CA3FA78E61}" srcOrd="0" destOrd="0" presId="urn:microsoft.com/office/officeart/2018/5/layout/IconCircleLabelList"/>
    <dgm:cxn modelId="{16244F89-4ABD-4BA6-BBE2-208F386D4441}" type="presParOf" srcId="{808EF2A5-85AE-468D-9A2E-FE7753981AE7}" destId="{D130EA0C-BA84-4D84-810D-1EDABE582C51}" srcOrd="1" destOrd="0" presId="urn:microsoft.com/office/officeart/2018/5/layout/IconCircleLabelList"/>
    <dgm:cxn modelId="{B1710564-E231-4B66-B90C-74835E8FF616}" type="presParOf" srcId="{808EF2A5-85AE-468D-9A2E-FE7753981AE7}" destId="{7680DDF5-EFD8-42D0-8967-6768DDBB7C90}" srcOrd="2" destOrd="0" presId="urn:microsoft.com/office/officeart/2018/5/layout/IconCircleLabelList"/>
    <dgm:cxn modelId="{DFE03B2F-15E4-4E26-88F4-43AECC587B6D}" type="presParOf" srcId="{808EF2A5-85AE-468D-9A2E-FE7753981AE7}" destId="{41CB9234-A467-4313-9582-9647EAD05405}" srcOrd="3" destOrd="0" presId="urn:microsoft.com/office/officeart/2018/5/layout/IconCircleLabelList"/>
    <dgm:cxn modelId="{A75A437C-F560-4D3C-90A0-451F4FBDD949}" type="presParOf" srcId="{95DE3C15-7F87-4A09-9C00-B3B0236775C2}" destId="{0FF06EBE-47AD-4D13-BAA4-AEB12636A941}" srcOrd="3" destOrd="0" presId="urn:microsoft.com/office/officeart/2018/5/layout/IconCircleLabelList"/>
    <dgm:cxn modelId="{EF2B3FB1-3721-4F8F-B60B-1BA7C77FED91}" type="presParOf" srcId="{95DE3C15-7F87-4A09-9C00-B3B0236775C2}" destId="{8401354D-9BCC-49A6-A32E-9F481B324C56}" srcOrd="4" destOrd="0" presId="urn:microsoft.com/office/officeart/2018/5/layout/IconCircleLabelList"/>
    <dgm:cxn modelId="{4D6BA012-DE57-42E4-BDF8-BFF83740A997}" type="presParOf" srcId="{8401354D-9BCC-49A6-A32E-9F481B324C56}" destId="{D463EB13-1494-4999-9184-A2AC099CCC48}" srcOrd="0" destOrd="0" presId="urn:microsoft.com/office/officeart/2018/5/layout/IconCircleLabelList"/>
    <dgm:cxn modelId="{DB85A5C3-DEED-4B56-9255-63EECD00CB46}" type="presParOf" srcId="{8401354D-9BCC-49A6-A32E-9F481B324C56}" destId="{7FC3CDEB-6239-4DF1-90F8-BF4139F85CA1}" srcOrd="1" destOrd="0" presId="urn:microsoft.com/office/officeart/2018/5/layout/IconCircleLabelList"/>
    <dgm:cxn modelId="{B4A907BE-1FD2-472A-A74E-67C4884C6384}" type="presParOf" srcId="{8401354D-9BCC-49A6-A32E-9F481B324C56}" destId="{E4712BCC-1B06-4B5C-9139-519A5803CE3C}" srcOrd="2" destOrd="0" presId="urn:microsoft.com/office/officeart/2018/5/layout/IconCircleLabelList"/>
    <dgm:cxn modelId="{1E44D754-665E-4B18-8A53-6DA0DC05E585}" type="presParOf" srcId="{8401354D-9BCC-49A6-A32E-9F481B324C56}" destId="{1EF50314-80D7-4DB9-9F6E-C816F47B19C7}" srcOrd="3" destOrd="0" presId="urn:microsoft.com/office/officeart/2018/5/layout/IconCircleLabelList"/>
    <dgm:cxn modelId="{17AEA3A9-20BC-4FCD-93AF-1B3697845DC4}" type="presParOf" srcId="{95DE3C15-7F87-4A09-9C00-B3B0236775C2}" destId="{93D891C3-5CA7-424F-B950-B05FC9ADA5C5}" srcOrd="5" destOrd="0" presId="urn:microsoft.com/office/officeart/2018/5/layout/IconCircleLabelList"/>
    <dgm:cxn modelId="{C47675BF-B3B5-4431-B14C-AA7116E5E3DA}" type="presParOf" srcId="{95DE3C15-7F87-4A09-9C00-B3B0236775C2}" destId="{F4732A0F-2589-41FE-AC3F-02F039ECC428}" srcOrd="6" destOrd="0" presId="urn:microsoft.com/office/officeart/2018/5/layout/IconCircleLabelList"/>
    <dgm:cxn modelId="{56B21DA3-6353-48C3-88FD-A4D1152BDB28}" type="presParOf" srcId="{F4732A0F-2589-41FE-AC3F-02F039ECC428}" destId="{7121CC9C-5C0B-43BA-B90B-7FBADE52D0B6}" srcOrd="0" destOrd="0" presId="urn:microsoft.com/office/officeart/2018/5/layout/IconCircleLabelList"/>
    <dgm:cxn modelId="{DC3154BB-1F5D-4230-AB9B-F51D633DD9CC}" type="presParOf" srcId="{F4732A0F-2589-41FE-AC3F-02F039ECC428}" destId="{7CE82FFB-CCD7-422A-8766-78AE6AAB1E78}" srcOrd="1" destOrd="0" presId="urn:microsoft.com/office/officeart/2018/5/layout/IconCircleLabelList"/>
    <dgm:cxn modelId="{B60477B9-09EB-4A16-945E-9DB33916A387}" type="presParOf" srcId="{F4732A0F-2589-41FE-AC3F-02F039ECC428}" destId="{49EEAA48-6799-4E04-BFA5-BCA037FD4E07}" srcOrd="2" destOrd="0" presId="urn:microsoft.com/office/officeart/2018/5/layout/IconCircleLabelList"/>
    <dgm:cxn modelId="{3B21F901-C928-40AE-BAC4-E32795E7E881}" type="presParOf" srcId="{F4732A0F-2589-41FE-AC3F-02F039ECC428}" destId="{DF0C7533-770B-4320-9EB3-299DD76D568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C41F70-C9EB-4846-8694-9310D539458D}" type="doc">
      <dgm:prSet loTypeId="urn:microsoft.com/office/officeart/2005/8/layout/process4" loCatId="process" qsTypeId="urn:microsoft.com/office/officeart/2005/8/quickstyle/simple4" qsCatId="simple" csTypeId="urn:microsoft.com/office/officeart/2005/8/colors/colorful2" csCatId="colorful" phldr="1"/>
      <dgm:spPr/>
      <dgm:t>
        <a:bodyPr/>
        <a:lstStyle/>
        <a:p>
          <a:endParaRPr lang="en-US"/>
        </a:p>
      </dgm:t>
    </dgm:pt>
    <dgm:pt modelId="{48FC4CB4-63DA-4B63-AC3D-FC95469A8B9B}">
      <dgm:prSet/>
      <dgm:spPr/>
      <dgm:t>
        <a:bodyPr/>
        <a:lstStyle/>
        <a:p>
          <a:r>
            <a:rPr lang="en-CA" dirty="0"/>
            <a:t>HAVE YOU GIVEN NOTICE?</a:t>
          </a:r>
          <a:endParaRPr lang="en-US" dirty="0"/>
        </a:p>
      </dgm:t>
    </dgm:pt>
    <dgm:pt modelId="{F30B780A-F430-41CF-B431-73A9C74BE299}" type="parTrans" cxnId="{855BAB58-7FDE-4480-BE34-8E25C3D14362}">
      <dgm:prSet/>
      <dgm:spPr/>
      <dgm:t>
        <a:bodyPr/>
        <a:lstStyle/>
        <a:p>
          <a:endParaRPr lang="en-US"/>
        </a:p>
      </dgm:t>
    </dgm:pt>
    <dgm:pt modelId="{F9B2FF58-C78C-4CCD-AA7A-D9DC98AB316E}" type="sibTrans" cxnId="{855BAB58-7FDE-4480-BE34-8E25C3D14362}">
      <dgm:prSet/>
      <dgm:spPr/>
      <dgm:t>
        <a:bodyPr/>
        <a:lstStyle/>
        <a:p>
          <a:endParaRPr lang="en-US"/>
        </a:p>
      </dgm:t>
    </dgm:pt>
    <dgm:pt modelId="{352B93F2-7D00-46F8-81D3-8AA3A7CB8900}">
      <dgm:prSet/>
      <dgm:spPr/>
      <dgm:t>
        <a:bodyPr/>
        <a:lstStyle/>
        <a:p>
          <a:r>
            <a:rPr lang="en-US" b="1" dirty="0"/>
            <a:t>Who do you give notice to?</a:t>
          </a:r>
          <a:endParaRPr lang="en-US" dirty="0"/>
        </a:p>
      </dgm:t>
    </dgm:pt>
    <dgm:pt modelId="{059994CA-10C4-4EAC-8A65-05103F170CE2}" type="parTrans" cxnId="{91254653-0A52-41E7-A5D8-68F9B02EEF15}">
      <dgm:prSet/>
      <dgm:spPr/>
      <dgm:t>
        <a:bodyPr/>
        <a:lstStyle/>
        <a:p>
          <a:endParaRPr lang="en-US"/>
        </a:p>
      </dgm:t>
    </dgm:pt>
    <dgm:pt modelId="{72A5E802-2ECE-473B-84B9-5F96F9C1E8BD}" type="sibTrans" cxnId="{91254653-0A52-41E7-A5D8-68F9B02EEF15}">
      <dgm:prSet/>
      <dgm:spPr/>
      <dgm:t>
        <a:bodyPr/>
        <a:lstStyle/>
        <a:p>
          <a:endParaRPr lang="en-US"/>
        </a:p>
      </dgm:t>
    </dgm:pt>
    <dgm:pt modelId="{74008208-F6F5-0F41-9680-447F9DA9E57B}" type="pres">
      <dgm:prSet presAssocID="{53C41F70-C9EB-4846-8694-9310D539458D}" presName="Name0" presStyleCnt="0">
        <dgm:presLayoutVars>
          <dgm:dir/>
          <dgm:animLvl val="lvl"/>
          <dgm:resizeHandles val="exact"/>
        </dgm:presLayoutVars>
      </dgm:prSet>
      <dgm:spPr/>
      <dgm:t>
        <a:bodyPr/>
        <a:lstStyle/>
        <a:p>
          <a:endParaRPr lang="en-CA"/>
        </a:p>
      </dgm:t>
    </dgm:pt>
    <dgm:pt modelId="{9B52DFC1-27DA-1045-B189-96B6E8105337}" type="pres">
      <dgm:prSet presAssocID="{352B93F2-7D00-46F8-81D3-8AA3A7CB8900}" presName="boxAndChildren" presStyleCnt="0"/>
      <dgm:spPr/>
    </dgm:pt>
    <dgm:pt modelId="{0658A25C-4FF3-9149-B75F-43E32B2600AD}" type="pres">
      <dgm:prSet presAssocID="{352B93F2-7D00-46F8-81D3-8AA3A7CB8900}" presName="parentTextBox" presStyleLbl="node1" presStyleIdx="0" presStyleCnt="2"/>
      <dgm:spPr/>
      <dgm:t>
        <a:bodyPr/>
        <a:lstStyle/>
        <a:p>
          <a:endParaRPr lang="en-CA"/>
        </a:p>
      </dgm:t>
    </dgm:pt>
    <dgm:pt modelId="{EC0569A3-A50B-7C47-8257-6BEA9B27BA8F}" type="pres">
      <dgm:prSet presAssocID="{F9B2FF58-C78C-4CCD-AA7A-D9DC98AB316E}" presName="sp" presStyleCnt="0"/>
      <dgm:spPr/>
    </dgm:pt>
    <dgm:pt modelId="{A065AC55-A84C-1B4A-9398-0AFD69047749}" type="pres">
      <dgm:prSet presAssocID="{48FC4CB4-63DA-4B63-AC3D-FC95469A8B9B}" presName="arrowAndChildren" presStyleCnt="0"/>
      <dgm:spPr/>
    </dgm:pt>
    <dgm:pt modelId="{F764E574-ABD0-5244-8249-85BE82B66555}" type="pres">
      <dgm:prSet presAssocID="{48FC4CB4-63DA-4B63-AC3D-FC95469A8B9B}" presName="parentTextArrow" presStyleLbl="node1" presStyleIdx="1" presStyleCnt="2" custLinFactNeighborX="2136" custLinFactNeighborY="1495"/>
      <dgm:spPr/>
      <dgm:t>
        <a:bodyPr/>
        <a:lstStyle/>
        <a:p>
          <a:endParaRPr lang="en-CA"/>
        </a:p>
      </dgm:t>
    </dgm:pt>
  </dgm:ptLst>
  <dgm:cxnLst>
    <dgm:cxn modelId="{91254653-0A52-41E7-A5D8-68F9B02EEF15}" srcId="{53C41F70-C9EB-4846-8694-9310D539458D}" destId="{352B93F2-7D00-46F8-81D3-8AA3A7CB8900}" srcOrd="1" destOrd="0" parTransId="{059994CA-10C4-4EAC-8A65-05103F170CE2}" sibTransId="{72A5E802-2ECE-473B-84B9-5F96F9C1E8BD}"/>
    <dgm:cxn modelId="{855BAB58-7FDE-4480-BE34-8E25C3D14362}" srcId="{53C41F70-C9EB-4846-8694-9310D539458D}" destId="{48FC4CB4-63DA-4B63-AC3D-FC95469A8B9B}" srcOrd="0" destOrd="0" parTransId="{F30B780A-F430-41CF-B431-73A9C74BE299}" sibTransId="{F9B2FF58-C78C-4CCD-AA7A-D9DC98AB316E}"/>
    <dgm:cxn modelId="{4F611F67-4558-844B-82C6-B9DF9E3CB609}" type="presOf" srcId="{53C41F70-C9EB-4846-8694-9310D539458D}" destId="{74008208-F6F5-0F41-9680-447F9DA9E57B}" srcOrd="0" destOrd="0" presId="urn:microsoft.com/office/officeart/2005/8/layout/process4"/>
    <dgm:cxn modelId="{0B8420EE-6441-E649-8E8A-5CFD9723A0CA}" type="presOf" srcId="{352B93F2-7D00-46F8-81D3-8AA3A7CB8900}" destId="{0658A25C-4FF3-9149-B75F-43E32B2600AD}" srcOrd="0" destOrd="0" presId="urn:microsoft.com/office/officeart/2005/8/layout/process4"/>
    <dgm:cxn modelId="{C8ED8E50-8A98-0E4C-8B08-1D8A252CB1F8}" type="presOf" srcId="{48FC4CB4-63DA-4B63-AC3D-FC95469A8B9B}" destId="{F764E574-ABD0-5244-8249-85BE82B66555}" srcOrd="0" destOrd="0" presId="urn:microsoft.com/office/officeart/2005/8/layout/process4"/>
    <dgm:cxn modelId="{14F44F55-05CE-D345-A612-BB6F6A5B919E}" type="presParOf" srcId="{74008208-F6F5-0F41-9680-447F9DA9E57B}" destId="{9B52DFC1-27DA-1045-B189-96B6E8105337}" srcOrd="0" destOrd="0" presId="urn:microsoft.com/office/officeart/2005/8/layout/process4"/>
    <dgm:cxn modelId="{BFE5BC93-27EE-C24D-B18B-F5DA4EAA47F2}" type="presParOf" srcId="{9B52DFC1-27DA-1045-B189-96B6E8105337}" destId="{0658A25C-4FF3-9149-B75F-43E32B2600AD}" srcOrd="0" destOrd="0" presId="urn:microsoft.com/office/officeart/2005/8/layout/process4"/>
    <dgm:cxn modelId="{335806A8-B827-B74D-B8F9-F1CC993DC5E0}" type="presParOf" srcId="{74008208-F6F5-0F41-9680-447F9DA9E57B}" destId="{EC0569A3-A50B-7C47-8257-6BEA9B27BA8F}" srcOrd="1" destOrd="0" presId="urn:microsoft.com/office/officeart/2005/8/layout/process4"/>
    <dgm:cxn modelId="{944D6B88-8BCF-A44E-87E9-BE720448A013}" type="presParOf" srcId="{74008208-F6F5-0F41-9680-447F9DA9E57B}" destId="{A065AC55-A84C-1B4A-9398-0AFD69047749}" srcOrd="2" destOrd="0" presId="urn:microsoft.com/office/officeart/2005/8/layout/process4"/>
    <dgm:cxn modelId="{1D8CCB93-4798-8747-B98D-0F7F1BDDADC0}" type="presParOf" srcId="{A065AC55-A84C-1B4A-9398-0AFD69047749}" destId="{F764E574-ABD0-5244-8249-85BE82B66555}"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1A2C6A4-E799-4FE3-B558-E38B8E4852F0}" type="doc">
      <dgm:prSet loTypeId="urn:microsoft.com/office/officeart/2016/7/layout/LinearArrowProcessNumbered" loCatId="process" qsTypeId="urn:microsoft.com/office/officeart/2005/8/quickstyle/simple4" qsCatId="simple" csTypeId="urn:microsoft.com/office/officeart/2005/8/colors/accent1_2" csCatId="accent1"/>
      <dgm:spPr/>
      <dgm:t>
        <a:bodyPr/>
        <a:lstStyle/>
        <a:p>
          <a:endParaRPr lang="en-US"/>
        </a:p>
      </dgm:t>
    </dgm:pt>
    <dgm:pt modelId="{ED674ACF-E6A9-4764-854A-12B7591C397F}">
      <dgm:prSet/>
      <dgm:spPr/>
      <dgm:t>
        <a:bodyPr/>
        <a:lstStyle/>
        <a:p>
          <a:r>
            <a:rPr lang="en-CA"/>
            <a:t>..to the extent that it is consistent with the best interests of the child, placement is to occur in the following order of priority:</a:t>
          </a:r>
          <a:endParaRPr lang="en-US"/>
        </a:p>
      </dgm:t>
    </dgm:pt>
    <dgm:pt modelId="{FA070258-AE2F-406F-ABC9-55F03A3A8EEC}" type="parTrans" cxnId="{C8A8BD04-5875-4B29-BC67-6FCD5EC326EC}">
      <dgm:prSet/>
      <dgm:spPr/>
      <dgm:t>
        <a:bodyPr/>
        <a:lstStyle/>
        <a:p>
          <a:endParaRPr lang="en-US"/>
        </a:p>
      </dgm:t>
    </dgm:pt>
    <dgm:pt modelId="{05808BA8-60F3-40FA-8AC6-B3937B2AEF3C}" type="sibTrans" cxnId="{C8A8BD04-5875-4B29-BC67-6FCD5EC326EC}">
      <dgm:prSet phldrT="1"/>
      <dgm:spPr/>
      <dgm:t>
        <a:bodyPr/>
        <a:lstStyle/>
        <a:p>
          <a:r>
            <a:rPr lang="en-US"/>
            <a:t>1</a:t>
          </a:r>
        </a:p>
      </dgm:t>
    </dgm:pt>
    <dgm:pt modelId="{CC653629-A7A1-44F8-8484-FF9F4F7C51DE}">
      <dgm:prSet/>
      <dgm:spPr/>
      <dgm:t>
        <a:bodyPr/>
        <a:lstStyle/>
        <a:p>
          <a:r>
            <a:rPr lang="en-CA" b="1"/>
            <a:t>(a)</a:t>
          </a:r>
          <a:r>
            <a:rPr lang="en-CA"/>
            <a:t> with one of the child’s parents;</a:t>
          </a:r>
          <a:endParaRPr lang="en-US"/>
        </a:p>
      </dgm:t>
    </dgm:pt>
    <dgm:pt modelId="{CF858FDF-636D-4E74-A459-98BC438DE9D6}" type="parTrans" cxnId="{5AE986C5-4BB0-4D97-84E9-9A77115C8995}">
      <dgm:prSet/>
      <dgm:spPr/>
      <dgm:t>
        <a:bodyPr/>
        <a:lstStyle/>
        <a:p>
          <a:endParaRPr lang="en-US"/>
        </a:p>
      </dgm:t>
    </dgm:pt>
    <dgm:pt modelId="{B9854289-0AC2-493E-8206-94352B74485C}" type="sibTrans" cxnId="{5AE986C5-4BB0-4D97-84E9-9A77115C8995}">
      <dgm:prSet phldrT="2"/>
      <dgm:spPr/>
      <dgm:t>
        <a:bodyPr/>
        <a:lstStyle/>
        <a:p>
          <a:r>
            <a:rPr lang="en-US"/>
            <a:t>2</a:t>
          </a:r>
        </a:p>
      </dgm:t>
    </dgm:pt>
    <dgm:pt modelId="{C3DB8B85-FB97-4840-8E52-567D9BDEF69A}">
      <dgm:prSet/>
      <dgm:spPr/>
      <dgm:t>
        <a:bodyPr/>
        <a:lstStyle/>
        <a:p>
          <a:r>
            <a:rPr lang="en-CA" b="1"/>
            <a:t>(b)</a:t>
          </a:r>
          <a:r>
            <a:rPr lang="en-CA"/>
            <a:t> with another adult member of the child’s family;</a:t>
          </a:r>
          <a:endParaRPr lang="en-US"/>
        </a:p>
      </dgm:t>
    </dgm:pt>
    <dgm:pt modelId="{7587609D-99FF-4407-BC83-5245263EF25D}" type="parTrans" cxnId="{CE456652-0C2D-457F-B23A-7997F49A522A}">
      <dgm:prSet/>
      <dgm:spPr/>
      <dgm:t>
        <a:bodyPr/>
        <a:lstStyle/>
        <a:p>
          <a:endParaRPr lang="en-US"/>
        </a:p>
      </dgm:t>
    </dgm:pt>
    <dgm:pt modelId="{21940D4F-5FFE-466A-9EC8-D550939C84A8}" type="sibTrans" cxnId="{CE456652-0C2D-457F-B23A-7997F49A522A}">
      <dgm:prSet phldrT="3"/>
      <dgm:spPr/>
      <dgm:t>
        <a:bodyPr/>
        <a:lstStyle/>
        <a:p>
          <a:r>
            <a:rPr lang="en-US"/>
            <a:t>3</a:t>
          </a:r>
        </a:p>
      </dgm:t>
    </dgm:pt>
    <dgm:pt modelId="{D5EF2E96-091D-4EEB-85D6-0A2172A67F63}">
      <dgm:prSet/>
      <dgm:spPr/>
      <dgm:t>
        <a:bodyPr/>
        <a:lstStyle/>
        <a:p>
          <a:r>
            <a:rPr lang="en-CA" b="1"/>
            <a:t>(c)</a:t>
          </a:r>
          <a:r>
            <a:rPr lang="en-CA"/>
            <a:t> with an adult who belongs to the same Indigenous group, community or people as the child;</a:t>
          </a:r>
          <a:endParaRPr lang="en-US"/>
        </a:p>
      </dgm:t>
    </dgm:pt>
    <dgm:pt modelId="{0971AA49-4AF9-4851-9974-4A55C83AE28C}" type="parTrans" cxnId="{0BF3BF6A-2B94-468A-BD80-D0EFA78E3E51}">
      <dgm:prSet/>
      <dgm:spPr/>
      <dgm:t>
        <a:bodyPr/>
        <a:lstStyle/>
        <a:p>
          <a:endParaRPr lang="en-US"/>
        </a:p>
      </dgm:t>
    </dgm:pt>
    <dgm:pt modelId="{F1335D90-EB0A-4E76-8B03-1BD4BA20FCCE}" type="sibTrans" cxnId="{0BF3BF6A-2B94-468A-BD80-D0EFA78E3E51}">
      <dgm:prSet phldrT="4"/>
      <dgm:spPr/>
      <dgm:t>
        <a:bodyPr/>
        <a:lstStyle/>
        <a:p>
          <a:r>
            <a:rPr lang="en-US"/>
            <a:t>4</a:t>
          </a:r>
        </a:p>
      </dgm:t>
    </dgm:pt>
    <dgm:pt modelId="{B7B066B2-AD8C-40DB-A566-770F4FA6ED76}">
      <dgm:prSet/>
      <dgm:spPr/>
      <dgm:t>
        <a:bodyPr/>
        <a:lstStyle/>
        <a:p>
          <a:r>
            <a:rPr lang="en-CA" b="1"/>
            <a:t>(d)</a:t>
          </a:r>
          <a:r>
            <a:rPr lang="en-CA"/>
            <a:t> with an adult who belongs to an Indigenous group, community or people other than the one to which the child belongs; or</a:t>
          </a:r>
          <a:endParaRPr lang="en-US"/>
        </a:p>
      </dgm:t>
    </dgm:pt>
    <dgm:pt modelId="{D09B94B0-6EDB-4FE1-86D1-F7EA38654B35}" type="parTrans" cxnId="{A74C2C9F-9978-4CA5-BEA8-79377A8D37BB}">
      <dgm:prSet/>
      <dgm:spPr/>
      <dgm:t>
        <a:bodyPr/>
        <a:lstStyle/>
        <a:p>
          <a:endParaRPr lang="en-US"/>
        </a:p>
      </dgm:t>
    </dgm:pt>
    <dgm:pt modelId="{B4135DDD-9A14-4FCC-9DDD-BB45D1F4DF9D}" type="sibTrans" cxnId="{A74C2C9F-9978-4CA5-BEA8-79377A8D37BB}">
      <dgm:prSet phldrT="5"/>
      <dgm:spPr/>
      <dgm:t>
        <a:bodyPr/>
        <a:lstStyle/>
        <a:p>
          <a:r>
            <a:rPr lang="en-US"/>
            <a:t>5</a:t>
          </a:r>
        </a:p>
      </dgm:t>
    </dgm:pt>
    <dgm:pt modelId="{E9239F03-B50F-4CD5-AE16-5BA8AAD41CBA}">
      <dgm:prSet/>
      <dgm:spPr/>
      <dgm:t>
        <a:bodyPr/>
        <a:lstStyle/>
        <a:p>
          <a:r>
            <a:rPr lang="en-CA" b="1"/>
            <a:t>(e)</a:t>
          </a:r>
          <a:r>
            <a:rPr lang="en-CA"/>
            <a:t> with any other adult.</a:t>
          </a:r>
          <a:endParaRPr lang="en-US"/>
        </a:p>
      </dgm:t>
    </dgm:pt>
    <dgm:pt modelId="{99DFA101-9476-4525-B92F-3CB51997A3D9}" type="parTrans" cxnId="{882CAE14-7106-4EFE-A32C-EEB48371294F}">
      <dgm:prSet/>
      <dgm:spPr/>
      <dgm:t>
        <a:bodyPr/>
        <a:lstStyle/>
        <a:p>
          <a:endParaRPr lang="en-US"/>
        </a:p>
      </dgm:t>
    </dgm:pt>
    <dgm:pt modelId="{21C733D0-9016-4F1E-AC84-0A34098600D3}" type="sibTrans" cxnId="{882CAE14-7106-4EFE-A32C-EEB48371294F}">
      <dgm:prSet phldrT="6"/>
      <dgm:spPr/>
      <dgm:t>
        <a:bodyPr/>
        <a:lstStyle/>
        <a:p>
          <a:r>
            <a:rPr lang="en-US"/>
            <a:t>6</a:t>
          </a:r>
        </a:p>
      </dgm:t>
    </dgm:pt>
    <dgm:pt modelId="{CB06300F-C2FA-F34F-825E-E3327EFFDB41}" type="pres">
      <dgm:prSet presAssocID="{F1A2C6A4-E799-4FE3-B558-E38B8E4852F0}" presName="linearFlow" presStyleCnt="0">
        <dgm:presLayoutVars>
          <dgm:dir/>
          <dgm:animLvl val="lvl"/>
          <dgm:resizeHandles val="exact"/>
        </dgm:presLayoutVars>
      </dgm:prSet>
      <dgm:spPr/>
      <dgm:t>
        <a:bodyPr/>
        <a:lstStyle/>
        <a:p>
          <a:endParaRPr lang="en-CA"/>
        </a:p>
      </dgm:t>
    </dgm:pt>
    <dgm:pt modelId="{CC42FACD-A939-4D44-BAED-71C6679418E0}" type="pres">
      <dgm:prSet presAssocID="{ED674ACF-E6A9-4764-854A-12B7591C397F}" presName="compositeNode" presStyleCnt="0"/>
      <dgm:spPr/>
    </dgm:pt>
    <dgm:pt modelId="{F6EC93A0-769E-C54C-BB35-A8E07F08A375}" type="pres">
      <dgm:prSet presAssocID="{ED674ACF-E6A9-4764-854A-12B7591C397F}" presName="parTx" presStyleLbl="node1" presStyleIdx="0" presStyleCnt="0">
        <dgm:presLayoutVars>
          <dgm:chMax val="0"/>
          <dgm:chPref val="0"/>
          <dgm:bulletEnabled val="1"/>
        </dgm:presLayoutVars>
      </dgm:prSet>
      <dgm:spPr/>
    </dgm:pt>
    <dgm:pt modelId="{8F17CF21-2C91-8B44-924B-E04336FD571E}" type="pres">
      <dgm:prSet presAssocID="{ED674ACF-E6A9-4764-854A-12B7591C397F}" presName="parSh" presStyleCnt="0"/>
      <dgm:spPr/>
    </dgm:pt>
    <dgm:pt modelId="{4481DEBD-1F0E-A645-8D9F-7E7BC0EF58BB}" type="pres">
      <dgm:prSet presAssocID="{ED674ACF-E6A9-4764-854A-12B7591C397F}" presName="lineNode" presStyleLbl="alignAccFollowNode1" presStyleIdx="0" presStyleCnt="18"/>
      <dgm:spPr/>
    </dgm:pt>
    <dgm:pt modelId="{D112ABBF-E582-934B-9CD2-E2EACFD441C8}" type="pres">
      <dgm:prSet presAssocID="{ED674ACF-E6A9-4764-854A-12B7591C397F}" presName="lineArrowNode" presStyleLbl="alignAccFollowNode1" presStyleIdx="1" presStyleCnt="18"/>
      <dgm:spPr/>
    </dgm:pt>
    <dgm:pt modelId="{732FDF39-C446-A840-BB23-DD68BB79ADDF}" type="pres">
      <dgm:prSet presAssocID="{05808BA8-60F3-40FA-8AC6-B3937B2AEF3C}" presName="sibTransNodeCircle" presStyleLbl="alignNode1" presStyleIdx="0" presStyleCnt="6">
        <dgm:presLayoutVars>
          <dgm:chMax val="0"/>
          <dgm:bulletEnabled/>
        </dgm:presLayoutVars>
      </dgm:prSet>
      <dgm:spPr/>
      <dgm:t>
        <a:bodyPr/>
        <a:lstStyle/>
        <a:p>
          <a:endParaRPr lang="en-CA"/>
        </a:p>
      </dgm:t>
    </dgm:pt>
    <dgm:pt modelId="{0BFD6E12-3FAB-6A4D-B0EB-0066E9E4967E}" type="pres">
      <dgm:prSet presAssocID="{05808BA8-60F3-40FA-8AC6-B3937B2AEF3C}" presName="spacerBetweenCircleAndCallout" presStyleCnt="0">
        <dgm:presLayoutVars/>
      </dgm:prSet>
      <dgm:spPr/>
    </dgm:pt>
    <dgm:pt modelId="{DC28DE55-050C-2B48-93A5-163A7FF1FB3D}" type="pres">
      <dgm:prSet presAssocID="{ED674ACF-E6A9-4764-854A-12B7591C397F}" presName="nodeText" presStyleLbl="alignAccFollowNode1" presStyleIdx="2" presStyleCnt="18">
        <dgm:presLayoutVars>
          <dgm:bulletEnabled val="1"/>
        </dgm:presLayoutVars>
      </dgm:prSet>
      <dgm:spPr/>
      <dgm:t>
        <a:bodyPr/>
        <a:lstStyle/>
        <a:p>
          <a:endParaRPr lang="en-CA"/>
        </a:p>
      </dgm:t>
    </dgm:pt>
    <dgm:pt modelId="{6DE636F1-DCE6-5D43-8B8E-C2C93209EDED}" type="pres">
      <dgm:prSet presAssocID="{05808BA8-60F3-40FA-8AC6-B3937B2AEF3C}" presName="sibTransComposite" presStyleCnt="0"/>
      <dgm:spPr/>
    </dgm:pt>
    <dgm:pt modelId="{8EFAFE52-47CF-D84E-A8C8-FE79782F8BB0}" type="pres">
      <dgm:prSet presAssocID="{CC653629-A7A1-44F8-8484-FF9F4F7C51DE}" presName="compositeNode" presStyleCnt="0"/>
      <dgm:spPr/>
    </dgm:pt>
    <dgm:pt modelId="{00040067-79B4-1E41-A0C1-23FA9E445F4A}" type="pres">
      <dgm:prSet presAssocID="{CC653629-A7A1-44F8-8484-FF9F4F7C51DE}" presName="parTx" presStyleLbl="node1" presStyleIdx="0" presStyleCnt="0">
        <dgm:presLayoutVars>
          <dgm:chMax val="0"/>
          <dgm:chPref val="0"/>
          <dgm:bulletEnabled val="1"/>
        </dgm:presLayoutVars>
      </dgm:prSet>
      <dgm:spPr/>
    </dgm:pt>
    <dgm:pt modelId="{F1AF7A2B-61E9-CB4C-B64E-9AC648A3C349}" type="pres">
      <dgm:prSet presAssocID="{CC653629-A7A1-44F8-8484-FF9F4F7C51DE}" presName="parSh" presStyleCnt="0"/>
      <dgm:spPr/>
    </dgm:pt>
    <dgm:pt modelId="{41D77446-F1CF-B343-963B-A9DD56FD3266}" type="pres">
      <dgm:prSet presAssocID="{CC653629-A7A1-44F8-8484-FF9F4F7C51DE}" presName="lineNode" presStyleLbl="alignAccFollowNode1" presStyleIdx="3" presStyleCnt="18"/>
      <dgm:spPr/>
    </dgm:pt>
    <dgm:pt modelId="{8E7B3274-B820-9541-B59D-D8AB21067613}" type="pres">
      <dgm:prSet presAssocID="{CC653629-A7A1-44F8-8484-FF9F4F7C51DE}" presName="lineArrowNode" presStyleLbl="alignAccFollowNode1" presStyleIdx="4" presStyleCnt="18"/>
      <dgm:spPr/>
    </dgm:pt>
    <dgm:pt modelId="{5901C563-4AEE-114A-9410-7B6F597B005E}" type="pres">
      <dgm:prSet presAssocID="{B9854289-0AC2-493E-8206-94352B74485C}" presName="sibTransNodeCircle" presStyleLbl="alignNode1" presStyleIdx="1" presStyleCnt="6">
        <dgm:presLayoutVars>
          <dgm:chMax val="0"/>
          <dgm:bulletEnabled/>
        </dgm:presLayoutVars>
      </dgm:prSet>
      <dgm:spPr/>
      <dgm:t>
        <a:bodyPr/>
        <a:lstStyle/>
        <a:p>
          <a:endParaRPr lang="en-CA"/>
        </a:p>
      </dgm:t>
    </dgm:pt>
    <dgm:pt modelId="{DC331F3F-236D-5F4F-AC29-9F8DAA4A4688}" type="pres">
      <dgm:prSet presAssocID="{B9854289-0AC2-493E-8206-94352B74485C}" presName="spacerBetweenCircleAndCallout" presStyleCnt="0">
        <dgm:presLayoutVars/>
      </dgm:prSet>
      <dgm:spPr/>
    </dgm:pt>
    <dgm:pt modelId="{71EB4713-816D-C549-ACAE-367417208E6A}" type="pres">
      <dgm:prSet presAssocID="{CC653629-A7A1-44F8-8484-FF9F4F7C51DE}" presName="nodeText" presStyleLbl="alignAccFollowNode1" presStyleIdx="5" presStyleCnt="18">
        <dgm:presLayoutVars>
          <dgm:bulletEnabled val="1"/>
        </dgm:presLayoutVars>
      </dgm:prSet>
      <dgm:spPr/>
      <dgm:t>
        <a:bodyPr/>
        <a:lstStyle/>
        <a:p>
          <a:endParaRPr lang="en-CA"/>
        </a:p>
      </dgm:t>
    </dgm:pt>
    <dgm:pt modelId="{3E4D51A3-219C-7B47-ACF6-8BB04269B357}" type="pres">
      <dgm:prSet presAssocID="{B9854289-0AC2-493E-8206-94352B74485C}" presName="sibTransComposite" presStyleCnt="0"/>
      <dgm:spPr/>
    </dgm:pt>
    <dgm:pt modelId="{97BAE042-5595-9D46-BFD3-B3BA06BCB8BA}" type="pres">
      <dgm:prSet presAssocID="{C3DB8B85-FB97-4840-8E52-567D9BDEF69A}" presName="compositeNode" presStyleCnt="0"/>
      <dgm:spPr/>
    </dgm:pt>
    <dgm:pt modelId="{6FBDDA8A-B785-2B41-84C8-52499F8E36E2}" type="pres">
      <dgm:prSet presAssocID="{C3DB8B85-FB97-4840-8E52-567D9BDEF69A}" presName="parTx" presStyleLbl="node1" presStyleIdx="0" presStyleCnt="0">
        <dgm:presLayoutVars>
          <dgm:chMax val="0"/>
          <dgm:chPref val="0"/>
          <dgm:bulletEnabled val="1"/>
        </dgm:presLayoutVars>
      </dgm:prSet>
      <dgm:spPr/>
    </dgm:pt>
    <dgm:pt modelId="{98D1E421-855A-3D45-88C9-94FF0119DF3D}" type="pres">
      <dgm:prSet presAssocID="{C3DB8B85-FB97-4840-8E52-567D9BDEF69A}" presName="parSh" presStyleCnt="0"/>
      <dgm:spPr/>
    </dgm:pt>
    <dgm:pt modelId="{A3BDBC3F-B661-2740-BBD3-C9B66FC2ED1C}" type="pres">
      <dgm:prSet presAssocID="{C3DB8B85-FB97-4840-8E52-567D9BDEF69A}" presName="lineNode" presStyleLbl="alignAccFollowNode1" presStyleIdx="6" presStyleCnt="18"/>
      <dgm:spPr/>
    </dgm:pt>
    <dgm:pt modelId="{6EBDD1DC-E52B-9E41-BDA2-ECD3728BE581}" type="pres">
      <dgm:prSet presAssocID="{C3DB8B85-FB97-4840-8E52-567D9BDEF69A}" presName="lineArrowNode" presStyleLbl="alignAccFollowNode1" presStyleIdx="7" presStyleCnt="18"/>
      <dgm:spPr/>
    </dgm:pt>
    <dgm:pt modelId="{FD4E6C16-0818-8742-AEF9-A48DFF98019D}" type="pres">
      <dgm:prSet presAssocID="{21940D4F-5FFE-466A-9EC8-D550939C84A8}" presName="sibTransNodeCircle" presStyleLbl="alignNode1" presStyleIdx="2" presStyleCnt="6">
        <dgm:presLayoutVars>
          <dgm:chMax val="0"/>
          <dgm:bulletEnabled/>
        </dgm:presLayoutVars>
      </dgm:prSet>
      <dgm:spPr/>
      <dgm:t>
        <a:bodyPr/>
        <a:lstStyle/>
        <a:p>
          <a:endParaRPr lang="en-CA"/>
        </a:p>
      </dgm:t>
    </dgm:pt>
    <dgm:pt modelId="{264A5CC4-19A7-864E-B2EE-50269FB3F37B}" type="pres">
      <dgm:prSet presAssocID="{21940D4F-5FFE-466A-9EC8-D550939C84A8}" presName="spacerBetweenCircleAndCallout" presStyleCnt="0">
        <dgm:presLayoutVars/>
      </dgm:prSet>
      <dgm:spPr/>
    </dgm:pt>
    <dgm:pt modelId="{AE1BDB23-2F50-1748-8348-E61D5719158A}" type="pres">
      <dgm:prSet presAssocID="{C3DB8B85-FB97-4840-8E52-567D9BDEF69A}" presName="nodeText" presStyleLbl="alignAccFollowNode1" presStyleIdx="8" presStyleCnt="18">
        <dgm:presLayoutVars>
          <dgm:bulletEnabled val="1"/>
        </dgm:presLayoutVars>
      </dgm:prSet>
      <dgm:spPr/>
      <dgm:t>
        <a:bodyPr/>
        <a:lstStyle/>
        <a:p>
          <a:endParaRPr lang="en-CA"/>
        </a:p>
      </dgm:t>
    </dgm:pt>
    <dgm:pt modelId="{B895F4BF-C7E9-4E40-A2A1-90CC2C39E1B9}" type="pres">
      <dgm:prSet presAssocID="{21940D4F-5FFE-466A-9EC8-D550939C84A8}" presName="sibTransComposite" presStyleCnt="0"/>
      <dgm:spPr/>
    </dgm:pt>
    <dgm:pt modelId="{114BA576-DAAC-DF4B-9AF3-6910617D5C81}" type="pres">
      <dgm:prSet presAssocID="{D5EF2E96-091D-4EEB-85D6-0A2172A67F63}" presName="compositeNode" presStyleCnt="0"/>
      <dgm:spPr/>
    </dgm:pt>
    <dgm:pt modelId="{1876BAB0-A16E-DF42-BE5F-70F4474AB39D}" type="pres">
      <dgm:prSet presAssocID="{D5EF2E96-091D-4EEB-85D6-0A2172A67F63}" presName="parTx" presStyleLbl="node1" presStyleIdx="0" presStyleCnt="0">
        <dgm:presLayoutVars>
          <dgm:chMax val="0"/>
          <dgm:chPref val="0"/>
          <dgm:bulletEnabled val="1"/>
        </dgm:presLayoutVars>
      </dgm:prSet>
      <dgm:spPr/>
    </dgm:pt>
    <dgm:pt modelId="{774B6C66-E67B-174E-9E09-25D17EF96582}" type="pres">
      <dgm:prSet presAssocID="{D5EF2E96-091D-4EEB-85D6-0A2172A67F63}" presName="parSh" presStyleCnt="0"/>
      <dgm:spPr/>
    </dgm:pt>
    <dgm:pt modelId="{EACE305B-A828-6244-8BD5-1F54A537225C}" type="pres">
      <dgm:prSet presAssocID="{D5EF2E96-091D-4EEB-85D6-0A2172A67F63}" presName="lineNode" presStyleLbl="alignAccFollowNode1" presStyleIdx="9" presStyleCnt="18"/>
      <dgm:spPr/>
    </dgm:pt>
    <dgm:pt modelId="{D2E0091B-B09C-264A-A396-D2E29500E55F}" type="pres">
      <dgm:prSet presAssocID="{D5EF2E96-091D-4EEB-85D6-0A2172A67F63}" presName="lineArrowNode" presStyleLbl="alignAccFollowNode1" presStyleIdx="10" presStyleCnt="18"/>
      <dgm:spPr/>
    </dgm:pt>
    <dgm:pt modelId="{3578F09F-A680-4C48-96F1-AA222CBA37BA}" type="pres">
      <dgm:prSet presAssocID="{F1335D90-EB0A-4E76-8B03-1BD4BA20FCCE}" presName="sibTransNodeCircle" presStyleLbl="alignNode1" presStyleIdx="3" presStyleCnt="6">
        <dgm:presLayoutVars>
          <dgm:chMax val="0"/>
          <dgm:bulletEnabled/>
        </dgm:presLayoutVars>
      </dgm:prSet>
      <dgm:spPr/>
      <dgm:t>
        <a:bodyPr/>
        <a:lstStyle/>
        <a:p>
          <a:endParaRPr lang="en-CA"/>
        </a:p>
      </dgm:t>
    </dgm:pt>
    <dgm:pt modelId="{0B41AEEE-1370-3F48-942B-5E183AF362AE}" type="pres">
      <dgm:prSet presAssocID="{F1335D90-EB0A-4E76-8B03-1BD4BA20FCCE}" presName="spacerBetweenCircleAndCallout" presStyleCnt="0">
        <dgm:presLayoutVars/>
      </dgm:prSet>
      <dgm:spPr/>
    </dgm:pt>
    <dgm:pt modelId="{7EADB5C4-0C21-BE42-A102-036A84E2404E}" type="pres">
      <dgm:prSet presAssocID="{D5EF2E96-091D-4EEB-85D6-0A2172A67F63}" presName="nodeText" presStyleLbl="alignAccFollowNode1" presStyleIdx="11" presStyleCnt="18">
        <dgm:presLayoutVars>
          <dgm:bulletEnabled val="1"/>
        </dgm:presLayoutVars>
      </dgm:prSet>
      <dgm:spPr/>
      <dgm:t>
        <a:bodyPr/>
        <a:lstStyle/>
        <a:p>
          <a:endParaRPr lang="en-CA"/>
        </a:p>
      </dgm:t>
    </dgm:pt>
    <dgm:pt modelId="{90C3C189-C7AD-F747-9750-51C622E61058}" type="pres">
      <dgm:prSet presAssocID="{F1335D90-EB0A-4E76-8B03-1BD4BA20FCCE}" presName="sibTransComposite" presStyleCnt="0"/>
      <dgm:spPr/>
    </dgm:pt>
    <dgm:pt modelId="{B4D8725A-4FE0-D447-8A45-69DC12B84F90}" type="pres">
      <dgm:prSet presAssocID="{B7B066B2-AD8C-40DB-A566-770F4FA6ED76}" presName="compositeNode" presStyleCnt="0"/>
      <dgm:spPr/>
    </dgm:pt>
    <dgm:pt modelId="{74CB1573-C61E-FA45-958D-2E3067C200E4}" type="pres">
      <dgm:prSet presAssocID="{B7B066B2-AD8C-40DB-A566-770F4FA6ED76}" presName="parTx" presStyleLbl="node1" presStyleIdx="0" presStyleCnt="0">
        <dgm:presLayoutVars>
          <dgm:chMax val="0"/>
          <dgm:chPref val="0"/>
          <dgm:bulletEnabled val="1"/>
        </dgm:presLayoutVars>
      </dgm:prSet>
      <dgm:spPr/>
    </dgm:pt>
    <dgm:pt modelId="{96AD82DF-387C-214E-89C2-B4408CF22A51}" type="pres">
      <dgm:prSet presAssocID="{B7B066B2-AD8C-40DB-A566-770F4FA6ED76}" presName="parSh" presStyleCnt="0"/>
      <dgm:spPr/>
    </dgm:pt>
    <dgm:pt modelId="{211E5751-8A16-5248-A902-0AEF8211ADB3}" type="pres">
      <dgm:prSet presAssocID="{B7B066B2-AD8C-40DB-A566-770F4FA6ED76}" presName="lineNode" presStyleLbl="alignAccFollowNode1" presStyleIdx="12" presStyleCnt="18"/>
      <dgm:spPr/>
    </dgm:pt>
    <dgm:pt modelId="{B7D3652C-627E-A049-BD03-F14E968CA698}" type="pres">
      <dgm:prSet presAssocID="{B7B066B2-AD8C-40DB-A566-770F4FA6ED76}" presName="lineArrowNode" presStyleLbl="alignAccFollowNode1" presStyleIdx="13" presStyleCnt="18"/>
      <dgm:spPr/>
    </dgm:pt>
    <dgm:pt modelId="{49010757-C906-2344-887D-F30338314B3F}" type="pres">
      <dgm:prSet presAssocID="{B4135DDD-9A14-4FCC-9DDD-BB45D1F4DF9D}" presName="sibTransNodeCircle" presStyleLbl="alignNode1" presStyleIdx="4" presStyleCnt="6">
        <dgm:presLayoutVars>
          <dgm:chMax val="0"/>
          <dgm:bulletEnabled/>
        </dgm:presLayoutVars>
      </dgm:prSet>
      <dgm:spPr/>
      <dgm:t>
        <a:bodyPr/>
        <a:lstStyle/>
        <a:p>
          <a:endParaRPr lang="en-CA"/>
        </a:p>
      </dgm:t>
    </dgm:pt>
    <dgm:pt modelId="{E85350A6-D1A9-2947-B0DF-2A68776FE408}" type="pres">
      <dgm:prSet presAssocID="{B4135DDD-9A14-4FCC-9DDD-BB45D1F4DF9D}" presName="spacerBetweenCircleAndCallout" presStyleCnt="0">
        <dgm:presLayoutVars/>
      </dgm:prSet>
      <dgm:spPr/>
    </dgm:pt>
    <dgm:pt modelId="{831849C6-A388-D741-B0ED-DD72718035DB}" type="pres">
      <dgm:prSet presAssocID="{B7B066B2-AD8C-40DB-A566-770F4FA6ED76}" presName="nodeText" presStyleLbl="alignAccFollowNode1" presStyleIdx="14" presStyleCnt="18">
        <dgm:presLayoutVars>
          <dgm:bulletEnabled val="1"/>
        </dgm:presLayoutVars>
      </dgm:prSet>
      <dgm:spPr/>
      <dgm:t>
        <a:bodyPr/>
        <a:lstStyle/>
        <a:p>
          <a:endParaRPr lang="en-CA"/>
        </a:p>
      </dgm:t>
    </dgm:pt>
    <dgm:pt modelId="{C3CC1A60-AE93-5547-9166-E21CF271326F}" type="pres">
      <dgm:prSet presAssocID="{B4135DDD-9A14-4FCC-9DDD-BB45D1F4DF9D}" presName="sibTransComposite" presStyleCnt="0"/>
      <dgm:spPr/>
    </dgm:pt>
    <dgm:pt modelId="{005C9A07-088F-904A-BD3B-79AD85450E6F}" type="pres">
      <dgm:prSet presAssocID="{E9239F03-B50F-4CD5-AE16-5BA8AAD41CBA}" presName="compositeNode" presStyleCnt="0"/>
      <dgm:spPr/>
    </dgm:pt>
    <dgm:pt modelId="{8D5B27C6-8986-EF46-AB68-7B499A690A28}" type="pres">
      <dgm:prSet presAssocID="{E9239F03-B50F-4CD5-AE16-5BA8AAD41CBA}" presName="parTx" presStyleLbl="node1" presStyleIdx="0" presStyleCnt="0">
        <dgm:presLayoutVars>
          <dgm:chMax val="0"/>
          <dgm:chPref val="0"/>
          <dgm:bulletEnabled val="1"/>
        </dgm:presLayoutVars>
      </dgm:prSet>
      <dgm:spPr/>
    </dgm:pt>
    <dgm:pt modelId="{945BEFED-FEDE-9348-8FA8-205FD3681FFC}" type="pres">
      <dgm:prSet presAssocID="{E9239F03-B50F-4CD5-AE16-5BA8AAD41CBA}" presName="parSh" presStyleCnt="0"/>
      <dgm:spPr/>
    </dgm:pt>
    <dgm:pt modelId="{2E07B4D4-1B5F-724B-96B6-9E77FD596EE2}" type="pres">
      <dgm:prSet presAssocID="{E9239F03-B50F-4CD5-AE16-5BA8AAD41CBA}" presName="lineNode" presStyleLbl="alignAccFollowNode1" presStyleIdx="15" presStyleCnt="18"/>
      <dgm:spPr/>
    </dgm:pt>
    <dgm:pt modelId="{8DC5F644-164D-654A-A91C-0959A76D26BB}" type="pres">
      <dgm:prSet presAssocID="{E9239F03-B50F-4CD5-AE16-5BA8AAD41CBA}" presName="lineArrowNode" presStyleLbl="alignAccFollowNode1" presStyleIdx="16" presStyleCnt="18"/>
      <dgm:spPr/>
    </dgm:pt>
    <dgm:pt modelId="{7D5CF1F2-2874-9D48-8678-24D7CFFA5FB1}" type="pres">
      <dgm:prSet presAssocID="{21C733D0-9016-4F1E-AC84-0A34098600D3}" presName="sibTransNodeCircle" presStyleLbl="alignNode1" presStyleIdx="5" presStyleCnt="6">
        <dgm:presLayoutVars>
          <dgm:chMax val="0"/>
          <dgm:bulletEnabled/>
        </dgm:presLayoutVars>
      </dgm:prSet>
      <dgm:spPr/>
      <dgm:t>
        <a:bodyPr/>
        <a:lstStyle/>
        <a:p>
          <a:endParaRPr lang="en-CA"/>
        </a:p>
      </dgm:t>
    </dgm:pt>
    <dgm:pt modelId="{FE44687C-B5CE-B340-BBEF-037C9AFC069A}" type="pres">
      <dgm:prSet presAssocID="{21C733D0-9016-4F1E-AC84-0A34098600D3}" presName="spacerBetweenCircleAndCallout" presStyleCnt="0">
        <dgm:presLayoutVars/>
      </dgm:prSet>
      <dgm:spPr/>
    </dgm:pt>
    <dgm:pt modelId="{97F9052E-52C9-474F-8042-970BCC6DE6D2}" type="pres">
      <dgm:prSet presAssocID="{E9239F03-B50F-4CD5-AE16-5BA8AAD41CBA}" presName="nodeText" presStyleLbl="alignAccFollowNode1" presStyleIdx="17" presStyleCnt="18">
        <dgm:presLayoutVars>
          <dgm:bulletEnabled val="1"/>
        </dgm:presLayoutVars>
      </dgm:prSet>
      <dgm:spPr/>
      <dgm:t>
        <a:bodyPr/>
        <a:lstStyle/>
        <a:p>
          <a:endParaRPr lang="en-CA"/>
        </a:p>
      </dgm:t>
    </dgm:pt>
  </dgm:ptLst>
  <dgm:cxnLst>
    <dgm:cxn modelId="{1381EFB5-0F2D-0D4E-83AD-5106B5015965}" type="presOf" srcId="{21940D4F-5FFE-466A-9EC8-D550939C84A8}" destId="{FD4E6C16-0818-8742-AEF9-A48DFF98019D}" srcOrd="0" destOrd="0" presId="urn:microsoft.com/office/officeart/2016/7/layout/LinearArrowProcessNumbered"/>
    <dgm:cxn modelId="{CE456652-0C2D-457F-B23A-7997F49A522A}" srcId="{F1A2C6A4-E799-4FE3-B558-E38B8E4852F0}" destId="{C3DB8B85-FB97-4840-8E52-567D9BDEF69A}" srcOrd="2" destOrd="0" parTransId="{7587609D-99FF-4407-BC83-5245263EF25D}" sibTransId="{21940D4F-5FFE-466A-9EC8-D550939C84A8}"/>
    <dgm:cxn modelId="{C8A8BD04-5875-4B29-BC67-6FCD5EC326EC}" srcId="{F1A2C6A4-E799-4FE3-B558-E38B8E4852F0}" destId="{ED674ACF-E6A9-4764-854A-12B7591C397F}" srcOrd="0" destOrd="0" parTransId="{FA070258-AE2F-406F-ABC9-55F03A3A8EEC}" sibTransId="{05808BA8-60F3-40FA-8AC6-B3937B2AEF3C}"/>
    <dgm:cxn modelId="{9E177C9E-18CA-E84A-834C-2BBE16590D19}" type="presOf" srcId="{ED674ACF-E6A9-4764-854A-12B7591C397F}" destId="{DC28DE55-050C-2B48-93A5-163A7FF1FB3D}" srcOrd="0" destOrd="0" presId="urn:microsoft.com/office/officeart/2016/7/layout/LinearArrowProcessNumbered"/>
    <dgm:cxn modelId="{A74C2C9F-9978-4CA5-BEA8-79377A8D37BB}" srcId="{F1A2C6A4-E799-4FE3-B558-E38B8E4852F0}" destId="{B7B066B2-AD8C-40DB-A566-770F4FA6ED76}" srcOrd="4" destOrd="0" parTransId="{D09B94B0-6EDB-4FE1-86D1-F7EA38654B35}" sibTransId="{B4135DDD-9A14-4FCC-9DDD-BB45D1F4DF9D}"/>
    <dgm:cxn modelId="{FB2D5A08-1FD7-484D-A995-84EC314EF02D}" type="presOf" srcId="{CC653629-A7A1-44F8-8484-FF9F4F7C51DE}" destId="{71EB4713-816D-C549-ACAE-367417208E6A}" srcOrd="0" destOrd="0" presId="urn:microsoft.com/office/officeart/2016/7/layout/LinearArrowProcessNumbered"/>
    <dgm:cxn modelId="{C841DFEB-BDDB-C94E-A7B7-E1F2EC993F66}" type="presOf" srcId="{E9239F03-B50F-4CD5-AE16-5BA8AAD41CBA}" destId="{97F9052E-52C9-474F-8042-970BCC6DE6D2}" srcOrd="0" destOrd="0" presId="urn:microsoft.com/office/officeart/2016/7/layout/LinearArrowProcessNumbered"/>
    <dgm:cxn modelId="{0BF3BF6A-2B94-468A-BD80-D0EFA78E3E51}" srcId="{F1A2C6A4-E799-4FE3-B558-E38B8E4852F0}" destId="{D5EF2E96-091D-4EEB-85D6-0A2172A67F63}" srcOrd="3" destOrd="0" parTransId="{0971AA49-4AF9-4851-9974-4A55C83AE28C}" sibTransId="{F1335D90-EB0A-4E76-8B03-1BD4BA20FCCE}"/>
    <dgm:cxn modelId="{9166B955-1BF5-B84C-8A9F-CB917929248B}" type="presOf" srcId="{F1335D90-EB0A-4E76-8B03-1BD4BA20FCCE}" destId="{3578F09F-A680-4C48-96F1-AA222CBA37BA}" srcOrd="0" destOrd="0" presId="urn:microsoft.com/office/officeart/2016/7/layout/LinearArrowProcessNumbered"/>
    <dgm:cxn modelId="{A75537DA-2102-BA4E-A64E-A11CCB42649E}" type="presOf" srcId="{05808BA8-60F3-40FA-8AC6-B3937B2AEF3C}" destId="{732FDF39-C446-A840-BB23-DD68BB79ADDF}" srcOrd="0" destOrd="0" presId="urn:microsoft.com/office/officeart/2016/7/layout/LinearArrowProcessNumbered"/>
    <dgm:cxn modelId="{9A1F8357-60DE-9746-B112-42DDA5F1BD9A}" type="presOf" srcId="{C3DB8B85-FB97-4840-8E52-567D9BDEF69A}" destId="{AE1BDB23-2F50-1748-8348-E61D5719158A}" srcOrd="0" destOrd="0" presId="urn:microsoft.com/office/officeart/2016/7/layout/LinearArrowProcessNumbered"/>
    <dgm:cxn modelId="{5AE986C5-4BB0-4D97-84E9-9A77115C8995}" srcId="{F1A2C6A4-E799-4FE3-B558-E38B8E4852F0}" destId="{CC653629-A7A1-44F8-8484-FF9F4F7C51DE}" srcOrd="1" destOrd="0" parTransId="{CF858FDF-636D-4E74-A459-98BC438DE9D6}" sibTransId="{B9854289-0AC2-493E-8206-94352B74485C}"/>
    <dgm:cxn modelId="{337CE32E-A1A4-8D4F-9D71-0B0328F00E08}" type="presOf" srcId="{F1A2C6A4-E799-4FE3-B558-E38B8E4852F0}" destId="{CB06300F-C2FA-F34F-825E-E3327EFFDB41}" srcOrd="0" destOrd="0" presId="urn:microsoft.com/office/officeart/2016/7/layout/LinearArrowProcessNumbered"/>
    <dgm:cxn modelId="{EC701A0A-4160-D54A-A2E5-A2187C06DA5E}" type="presOf" srcId="{B4135DDD-9A14-4FCC-9DDD-BB45D1F4DF9D}" destId="{49010757-C906-2344-887D-F30338314B3F}" srcOrd="0" destOrd="0" presId="urn:microsoft.com/office/officeart/2016/7/layout/LinearArrowProcessNumbered"/>
    <dgm:cxn modelId="{882CAE14-7106-4EFE-A32C-EEB48371294F}" srcId="{F1A2C6A4-E799-4FE3-B558-E38B8E4852F0}" destId="{E9239F03-B50F-4CD5-AE16-5BA8AAD41CBA}" srcOrd="5" destOrd="0" parTransId="{99DFA101-9476-4525-B92F-3CB51997A3D9}" sibTransId="{21C733D0-9016-4F1E-AC84-0A34098600D3}"/>
    <dgm:cxn modelId="{1243C6EA-3EE9-3B43-93C0-B2EA542A0B71}" type="presOf" srcId="{21C733D0-9016-4F1E-AC84-0A34098600D3}" destId="{7D5CF1F2-2874-9D48-8678-24D7CFFA5FB1}" srcOrd="0" destOrd="0" presId="urn:microsoft.com/office/officeart/2016/7/layout/LinearArrowProcessNumbered"/>
    <dgm:cxn modelId="{3F78B256-CE73-6E4C-988C-BC65E1564FD6}" type="presOf" srcId="{B9854289-0AC2-493E-8206-94352B74485C}" destId="{5901C563-4AEE-114A-9410-7B6F597B005E}" srcOrd="0" destOrd="0" presId="urn:microsoft.com/office/officeart/2016/7/layout/LinearArrowProcessNumbered"/>
    <dgm:cxn modelId="{1EBB8A3E-9A4B-5243-932A-95DCF67147A3}" type="presOf" srcId="{B7B066B2-AD8C-40DB-A566-770F4FA6ED76}" destId="{831849C6-A388-D741-B0ED-DD72718035DB}" srcOrd="0" destOrd="0" presId="urn:microsoft.com/office/officeart/2016/7/layout/LinearArrowProcessNumbered"/>
    <dgm:cxn modelId="{2EF8B2B2-EDE7-F74B-A94F-3D6A0CE7C910}" type="presOf" srcId="{D5EF2E96-091D-4EEB-85D6-0A2172A67F63}" destId="{7EADB5C4-0C21-BE42-A102-036A84E2404E}" srcOrd="0" destOrd="0" presId="urn:microsoft.com/office/officeart/2016/7/layout/LinearArrowProcessNumbered"/>
    <dgm:cxn modelId="{FC328974-605F-F849-A479-CC1334BDB172}" type="presParOf" srcId="{CB06300F-C2FA-F34F-825E-E3327EFFDB41}" destId="{CC42FACD-A939-4D44-BAED-71C6679418E0}" srcOrd="0" destOrd="0" presId="urn:microsoft.com/office/officeart/2016/7/layout/LinearArrowProcessNumbered"/>
    <dgm:cxn modelId="{72D5F295-64A1-E540-BAEF-6F42D7519754}" type="presParOf" srcId="{CC42FACD-A939-4D44-BAED-71C6679418E0}" destId="{F6EC93A0-769E-C54C-BB35-A8E07F08A375}" srcOrd="0" destOrd="0" presId="urn:microsoft.com/office/officeart/2016/7/layout/LinearArrowProcessNumbered"/>
    <dgm:cxn modelId="{4266D4A8-6BE4-5A43-8ADA-37D1DB2CC5E5}" type="presParOf" srcId="{CC42FACD-A939-4D44-BAED-71C6679418E0}" destId="{8F17CF21-2C91-8B44-924B-E04336FD571E}" srcOrd="1" destOrd="0" presId="urn:microsoft.com/office/officeart/2016/7/layout/LinearArrowProcessNumbered"/>
    <dgm:cxn modelId="{035034B0-8BC8-0F41-BDAD-BEF19A502B51}" type="presParOf" srcId="{8F17CF21-2C91-8B44-924B-E04336FD571E}" destId="{4481DEBD-1F0E-A645-8D9F-7E7BC0EF58BB}" srcOrd="0" destOrd="0" presId="urn:microsoft.com/office/officeart/2016/7/layout/LinearArrowProcessNumbered"/>
    <dgm:cxn modelId="{4A3EDBD5-58B6-7748-A6C5-2262FEDC7BBF}" type="presParOf" srcId="{8F17CF21-2C91-8B44-924B-E04336FD571E}" destId="{D112ABBF-E582-934B-9CD2-E2EACFD441C8}" srcOrd="1" destOrd="0" presId="urn:microsoft.com/office/officeart/2016/7/layout/LinearArrowProcessNumbered"/>
    <dgm:cxn modelId="{1ACBA731-C6FA-1A45-B1A5-96C0FCD05733}" type="presParOf" srcId="{8F17CF21-2C91-8B44-924B-E04336FD571E}" destId="{732FDF39-C446-A840-BB23-DD68BB79ADDF}" srcOrd="2" destOrd="0" presId="urn:microsoft.com/office/officeart/2016/7/layout/LinearArrowProcessNumbered"/>
    <dgm:cxn modelId="{0461F72C-09E1-9B49-9B4D-CB1E32116BD6}" type="presParOf" srcId="{8F17CF21-2C91-8B44-924B-E04336FD571E}" destId="{0BFD6E12-3FAB-6A4D-B0EB-0066E9E4967E}" srcOrd="3" destOrd="0" presId="urn:microsoft.com/office/officeart/2016/7/layout/LinearArrowProcessNumbered"/>
    <dgm:cxn modelId="{B78DF43A-B72B-AE46-90EF-CC9156827B3E}" type="presParOf" srcId="{CC42FACD-A939-4D44-BAED-71C6679418E0}" destId="{DC28DE55-050C-2B48-93A5-163A7FF1FB3D}" srcOrd="2" destOrd="0" presId="urn:microsoft.com/office/officeart/2016/7/layout/LinearArrowProcessNumbered"/>
    <dgm:cxn modelId="{5BB95906-32F8-8341-867D-FA1DC77B836A}" type="presParOf" srcId="{CB06300F-C2FA-F34F-825E-E3327EFFDB41}" destId="{6DE636F1-DCE6-5D43-8B8E-C2C93209EDED}" srcOrd="1" destOrd="0" presId="urn:microsoft.com/office/officeart/2016/7/layout/LinearArrowProcessNumbered"/>
    <dgm:cxn modelId="{27F5FB3A-91EA-5F43-ACF1-D0D71C4B25EF}" type="presParOf" srcId="{CB06300F-C2FA-F34F-825E-E3327EFFDB41}" destId="{8EFAFE52-47CF-D84E-A8C8-FE79782F8BB0}" srcOrd="2" destOrd="0" presId="urn:microsoft.com/office/officeart/2016/7/layout/LinearArrowProcessNumbered"/>
    <dgm:cxn modelId="{234E6E13-A36E-9D45-855B-7AB57FA59853}" type="presParOf" srcId="{8EFAFE52-47CF-D84E-A8C8-FE79782F8BB0}" destId="{00040067-79B4-1E41-A0C1-23FA9E445F4A}" srcOrd="0" destOrd="0" presId="urn:microsoft.com/office/officeart/2016/7/layout/LinearArrowProcessNumbered"/>
    <dgm:cxn modelId="{C4633665-0A41-624E-9BC4-D441D7E3C768}" type="presParOf" srcId="{8EFAFE52-47CF-D84E-A8C8-FE79782F8BB0}" destId="{F1AF7A2B-61E9-CB4C-B64E-9AC648A3C349}" srcOrd="1" destOrd="0" presId="urn:microsoft.com/office/officeart/2016/7/layout/LinearArrowProcessNumbered"/>
    <dgm:cxn modelId="{8F45B26B-E680-C14C-98F1-8B836FCDF317}" type="presParOf" srcId="{F1AF7A2B-61E9-CB4C-B64E-9AC648A3C349}" destId="{41D77446-F1CF-B343-963B-A9DD56FD3266}" srcOrd="0" destOrd="0" presId="urn:microsoft.com/office/officeart/2016/7/layout/LinearArrowProcessNumbered"/>
    <dgm:cxn modelId="{580934C4-D3A5-6F4C-BE66-26D8FF2ECC4E}" type="presParOf" srcId="{F1AF7A2B-61E9-CB4C-B64E-9AC648A3C349}" destId="{8E7B3274-B820-9541-B59D-D8AB21067613}" srcOrd="1" destOrd="0" presId="urn:microsoft.com/office/officeart/2016/7/layout/LinearArrowProcessNumbered"/>
    <dgm:cxn modelId="{DD72AF8F-1826-9748-93A5-3068716F4E5E}" type="presParOf" srcId="{F1AF7A2B-61E9-CB4C-B64E-9AC648A3C349}" destId="{5901C563-4AEE-114A-9410-7B6F597B005E}" srcOrd="2" destOrd="0" presId="urn:microsoft.com/office/officeart/2016/7/layout/LinearArrowProcessNumbered"/>
    <dgm:cxn modelId="{D058E735-199E-9240-B1FA-E2A664810FDF}" type="presParOf" srcId="{F1AF7A2B-61E9-CB4C-B64E-9AC648A3C349}" destId="{DC331F3F-236D-5F4F-AC29-9F8DAA4A4688}" srcOrd="3" destOrd="0" presId="urn:microsoft.com/office/officeart/2016/7/layout/LinearArrowProcessNumbered"/>
    <dgm:cxn modelId="{1406F12B-76FD-9E41-8E75-B7543D33B075}" type="presParOf" srcId="{8EFAFE52-47CF-D84E-A8C8-FE79782F8BB0}" destId="{71EB4713-816D-C549-ACAE-367417208E6A}" srcOrd="2" destOrd="0" presId="urn:microsoft.com/office/officeart/2016/7/layout/LinearArrowProcessNumbered"/>
    <dgm:cxn modelId="{80163A27-65B6-A044-9134-51DA5A79177E}" type="presParOf" srcId="{CB06300F-C2FA-F34F-825E-E3327EFFDB41}" destId="{3E4D51A3-219C-7B47-ACF6-8BB04269B357}" srcOrd="3" destOrd="0" presId="urn:microsoft.com/office/officeart/2016/7/layout/LinearArrowProcessNumbered"/>
    <dgm:cxn modelId="{302CC295-06CC-5041-A280-FA496D58D06A}" type="presParOf" srcId="{CB06300F-C2FA-F34F-825E-E3327EFFDB41}" destId="{97BAE042-5595-9D46-BFD3-B3BA06BCB8BA}" srcOrd="4" destOrd="0" presId="urn:microsoft.com/office/officeart/2016/7/layout/LinearArrowProcessNumbered"/>
    <dgm:cxn modelId="{740FDFDB-AA0C-7E41-908F-3458B1A3C1AB}" type="presParOf" srcId="{97BAE042-5595-9D46-BFD3-B3BA06BCB8BA}" destId="{6FBDDA8A-B785-2B41-84C8-52499F8E36E2}" srcOrd="0" destOrd="0" presId="urn:microsoft.com/office/officeart/2016/7/layout/LinearArrowProcessNumbered"/>
    <dgm:cxn modelId="{772AFDA2-051C-AF41-83C2-F04757461620}" type="presParOf" srcId="{97BAE042-5595-9D46-BFD3-B3BA06BCB8BA}" destId="{98D1E421-855A-3D45-88C9-94FF0119DF3D}" srcOrd="1" destOrd="0" presId="urn:microsoft.com/office/officeart/2016/7/layout/LinearArrowProcessNumbered"/>
    <dgm:cxn modelId="{3836FC5D-5402-4B48-844F-455295A3DD07}" type="presParOf" srcId="{98D1E421-855A-3D45-88C9-94FF0119DF3D}" destId="{A3BDBC3F-B661-2740-BBD3-C9B66FC2ED1C}" srcOrd="0" destOrd="0" presId="urn:microsoft.com/office/officeart/2016/7/layout/LinearArrowProcessNumbered"/>
    <dgm:cxn modelId="{7B2BDA6C-4A38-C34B-AB58-E249250C366E}" type="presParOf" srcId="{98D1E421-855A-3D45-88C9-94FF0119DF3D}" destId="{6EBDD1DC-E52B-9E41-BDA2-ECD3728BE581}" srcOrd="1" destOrd="0" presId="urn:microsoft.com/office/officeart/2016/7/layout/LinearArrowProcessNumbered"/>
    <dgm:cxn modelId="{1B9E7C9A-DCC4-0A4C-AAD1-2F297A8B9B55}" type="presParOf" srcId="{98D1E421-855A-3D45-88C9-94FF0119DF3D}" destId="{FD4E6C16-0818-8742-AEF9-A48DFF98019D}" srcOrd="2" destOrd="0" presId="urn:microsoft.com/office/officeart/2016/7/layout/LinearArrowProcessNumbered"/>
    <dgm:cxn modelId="{912CC164-8330-C143-A76C-48CFACEACCC7}" type="presParOf" srcId="{98D1E421-855A-3D45-88C9-94FF0119DF3D}" destId="{264A5CC4-19A7-864E-B2EE-50269FB3F37B}" srcOrd="3" destOrd="0" presId="urn:microsoft.com/office/officeart/2016/7/layout/LinearArrowProcessNumbered"/>
    <dgm:cxn modelId="{E34706CF-86F1-6343-8D98-510381798C3D}" type="presParOf" srcId="{97BAE042-5595-9D46-BFD3-B3BA06BCB8BA}" destId="{AE1BDB23-2F50-1748-8348-E61D5719158A}" srcOrd="2" destOrd="0" presId="urn:microsoft.com/office/officeart/2016/7/layout/LinearArrowProcessNumbered"/>
    <dgm:cxn modelId="{F5B0F6AF-52B8-B54C-A3FA-6962F235284B}" type="presParOf" srcId="{CB06300F-C2FA-F34F-825E-E3327EFFDB41}" destId="{B895F4BF-C7E9-4E40-A2A1-90CC2C39E1B9}" srcOrd="5" destOrd="0" presId="urn:microsoft.com/office/officeart/2016/7/layout/LinearArrowProcessNumbered"/>
    <dgm:cxn modelId="{46275C76-3474-9049-AD57-BA55C5831F8D}" type="presParOf" srcId="{CB06300F-C2FA-F34F-825E-E3327EFFDB41}" destId="{114BA576-DAAC-DF4B-9AF3-6910617D5C81}" srcOrd="6" destOrd="0" presId="urn:microsoft.com/office/officeart/2016/7/layout/LinearArrowProcessNumbered"/>
    <dgm:cxn modelId="{07700CBD-27C4-7848-A29C-5478B4EFD966}" type="presParOf" srcId="{114BA576-DAAC-DF4B-9AF3-6910617D5C81}" destId="{1876BAB0-A16E-DF42-BE5F-70F4474AB39D}" srcOrd="0" destOrd="0" presId="urn:microsoft.com/office/officeart/2016/7/layout/LinearArrowProcessNumbered"/>
    <dgm:cxn modelId="{F87CCFEF-27C2-6243-8FFD-B72A57A76201}" type="presParOf" srcId="{114BA576-DAAC-DF4B-9AF3-6910617D5C81}" destId="{774B6C66-E67B-174E-9E09-25D17EF96582}" srcOrd="1" destOrd="0" presId="urn:microsoft.com/office/officeart/2016/7/layout/LinearArrowProcessNumbered"/>
    <dgm:cxn modelId="{63804626-BE00-8C49-B4DB-3F4A1ABC479A}" type="presParOf" srcId="{774B6C66-E67B-174E-9E09-25D17EF96582}" destId="{EACE305B-A828-6244-8BD5-1F54A537225C}" srcOrd="0" destOrd="0" presId="urn:microsoft.com/office/officeart/2016/7/layout/LinearArrowProcessNumbered"/>
    <dgm:cxn modelId="{AA12B7F7-4F96-9949-A588-663F473EF1AB}" type="presParOf" srcId="{774B6C66-E67B-174E-9E09-25D17EF96582}" destId="{D2E0091B-B09C-264A-A396-D2E29500E55F}" srcOrd="1" destOrd="0" presId="urn:microsoft.com/office/officeart/2016/7/layout/LinearArrowProcessNumbered"/>
    <dgm:cxn modelId="{0FEC6801-DD77-E74D-91D2-13D4A58C73FF}" type="presParOf" srcId="{774B6C66-E67B-174E-9E09-25D17EF96582}" destId="{3578F09F-A680-4C48-96F1-AA222CBA37BA}" srcOrd="2" destOrd="0" presId="urn:microsoft.com/office/officeart/2016/7/layout/LinearArrowProcessNumbered"/>
    <dgm:cxn modelId="{18568F19-5DD7-7648-86AA-4CECD0E1F77C}" type="presParOf" srcId="{774B6C66-E67B-174E-9E09-25D17EF96582}" destId="{0B41AEEE-1370-3F48-942B-5E183AF362AE}" srcOrd="3" destOrd="0" presId="urn:microsoft.com/office/officeart/2016/7/layout/LinearArrowProcessNumbered"/>
    <dgm:cxn modelId="{546ECFED-421D-6C43-9414-626BADED7687}" type="presParOf" srcId="{114BA576-DAAC-DF4B-9AF3-6910617D5C81}" destId="{7EADB5C4-0C21-BE42-A102-036A84E2404E}" srcOrd="2" destOrd="0" presId="urn:microsoft.com/office/officeart/2016/7/layout/LinearArrowProcessNumbered"/>
    <dgm:cxn modelId="{9CF9B57E-16DE-8D40-9A17-B223FD195DD7}" type="presParOf" srcId="{CB06300F-C2FA-F34F-825E-E3327EFFDB41}" destId="{90C3C189-C7AD-F747-9750-51C622E61058}" srcOrd="7" destOrd="0" presId="urn:microsoft.com/office/officeart/2016/7/layout/LinearArrowProcessNumbered"/>
    <dgm:cxn modelId="{FDC80B6D-093A-9549-89C7-779654BADC3F}" type="presParOf" srcId="{CB06300F-C2FA-F34F-825E-E3327EFFDB41}" destId="{B4D8725A-4FE0-D447-8A45-69DC12B84F90}" srcOrd="8" destOrd="0" presId="urn:microsoft.com/office/officeart/2016/7/layout/LinearArrowProcessNumbered"/>
    <dgm:cxn modelId="{1680FBDD-2247-964E-902E-6E7158229F52}" type="presParOf" srcId="{B4D8725A-4FE0-D447-8A45-69DC12B84F90}" destId="{74CB1573-C61E-FA45-958D-2E3067C200E4}" srcOrd="0" destOrd="0" presId="urn:microsoft.com/office/officeart/2016/7/layout/LinearArrowProcessNumbered"/>
    <dgm:cxn modelId="{421EB896-E4EE-7B4A-A994-DA665A7E6D41}" type="presParOf" srcId="{B4D8725A-4FE0-D447-8A45-69DC12B84F90}" destId="{96AD82DF-387C-214E-89C2-B4408CF22A51}" srcOrd="1" destOrd="0" presId="urn:microsoft.com/office/officeart/2016/7/layout/LinearArrowProcessNumbered"/>
    <dgm:cxn modelId="{203E19B7-D5FB-DB40-93C7-4901A6F755FB}" type="presParOf" srcId="{96AD82DF-387C-214E-89C2-B4408CF22A51}" destId="{211E5751-8A16-5248-A902-0AEF8211ADB3}" srcOrd="0" destOrd="0" presId="urn:microsoft.com/office/officeart/2016/7/layout/LinearArrowProcessNumbered"/>
    <dgm:cxn modelId="{F555E51E-8E08-BB49-844D-CE579BBD69AF}" type="presParOf" srcId="{96AD82DF-387C-214E-89C2-B4408CF22A51}" destId="{B7D3652C-627E-A049-BD03-F14E968CA698}" srcOrd="1" destOrd="0" presId="urn:microsoft.com/office/officeart/2016/7/layout/LinearArrowProcessNumbered"/>
    <dgm:cxn modelId="{BD43944D-0B85-4B47-8934-9DBC0D45F873}" type="presParOf" srcId="{96AD82DF-387C-214E-89C2-B4408CF22A51}" destId="{49010757-C906-2344-887D-F30338314B3F}" srcOrd="2" destOrd="0" presId="urn:microsoft.com/office/officeart/2016/7/layout/LinearArrowProcessNumbered"/>
    <dgm:cxn modelId="{0D819F39-D1B8-9745-AC29-B66AD1FFE484}" type="presParOf" srcId="{96AD82DF-387C-214E-89C2-B4408CF22A51}" destId="{E85350A6-D1A9-2947-B0DF-2A68776FE408}" srcOrd="3" destOrd="0" presId="urn:microsoft.com/office/officeart/2016/7/layout/LinearArrowProcessNumbered"/>
    <dgm:cxn modelId="{3B649E84-8D93-754E-8CFA-C46BC3660672}" type="presParOf" srcId="{B4D8725A-4FE0-D447-8A45-69DC12B84F90}" destId="{831849C6-A388-D741-B0ED-DD72718035DB}" srcOrd="2" destOrd="0" presId="urn:microsoft.com/office/officeart/2016/7/layout/LinearArrowProcessNumbered"/>
    <dgm:cxn modelId="{691E5663-274D-8A4A-B26A-794E3A7DA1C5}" type="presParOf" srcId="{CB06300F-C2FA-F34F-825E-E3327EFFDB41}" destId="{C3CC1A60-AE93-5547-9166-E21CF271326F}" srcOrd="9" destOrd="0" presId="urn:microsoft.com/office/officeart/2016/7/layout/LinearArrowProcessNumbered"/>
    <dgm:cxn modelId="{103B2B07-BF68-2A42-BA64-6D4324010ED1}" type="presParOf" srcId="{CB06300F-C2FA-F34F-825E-E3327EFFDB41}" destId="{005C9A07-088F-904A-BD3B-79AD85450E6F}" srcOrd="10" destOrd="0" presId="urn:microsoft.com/office/officeart/2016/7/layout/LinearArrowProcessNumbered"/>
    <dgm:cxn modelId="{0A7E45DA-045A-DF4C-BBB2-5CBD7DEB512B}" type="presParOf" srcId="{005C9A07-088F-904A-BD3B-79AD85450E6F}" destId="{8D5B27C6-8986-EF46-AB68-7B499A690A28}" srcOrd="0" destOrd="0" presId="urn:microsoft.com/office/officeart/2016/7/layout/LinearArrowProcessNumbered"/>
    <dgm:cxn modelId="{4FB77EAC-2DAF-424D-AAD3-0E3F863F93BF}" type="presParOf" srcId="{005C9A07-088F-904A-BD3B-79AD85450E6F}" destId="{945BEFED-FEDE-9348-8FA8-205FD3681FFC}" srcOrd="1" destOrd="0" presId="urn:microsoft.com/office/officeart/2016/7/layout/LinearArrowProcessNumbered"/>
    <dgm:cxn modelId="{976363F4-091C-B545-8B36-BAEC1FF03D02}" type="presParOf" srcId="{945BEFED-FEDE-9348-8FA8-205FD3681FFC}" destId="{2E07B4D4-1B5F-724B-96B6-9E77FD596EE2}" srcOrd="0" destOrd="0" presId="urn:microsoft.com/office/officeart/2016/7/layout/LinearArrowProcessNumbered"/>
    <dgm:cxn modelId="{576DD8DC-9ED3-C24F-ACC7-099C652D3BDC}" type="presParOf" srcId="{945BEFED-FEDE-9348-8FA8-205FD3681FFC}" destId="{8DC5F644-164D-654A-A91C-0959A76D26BB}" srcOrd="1" destOrd="0" presId="urn:microsoft.com/office/officeart/2016/7/layout/LinearArrowProcessNumbered"/>
    <dgm:cxn modelId="{8E1D8BFC-BFE9-6440-9C60-F313D1A584D6}" type="presParOf" srcId="{945BEFED-FEDE-9348-8FA8-205FD3681FFC}" destId="{7D5CF1F2-2874-9D48-8678-24D7CFFA5FB1}" srcOrd="2" destOrd="0" presId="urn:microsoft.com/office/officeart/2016/7/layout/LinearArrowProcessNumbered"/>
    <dgm:cxn modelId="{7152477F-175E-1340-B05E-37297D053D20}" type="presParOf" srcId="{945BEFED-FEDE-9348-8FA8-205FD3681FFC}" destId="{FE44687C-B5CE-B340-BBEF-037C9AFC069A}" srcOrd="3" destOrd="0" presId="urn:microsoft.com/office/officeart/2016/7/layout/LinearArrowProcessNumbered"/>
    <dgm:cxn modelId="{217D5C8B-4614-BF4F-BFA4-449941F98DD8}" type="presParOf" srcId="{005C9A07-088F-904A-BD3B-79AD85450E6F}" destId="{97F9052E-52C9-474F-8042-970BCC6DE6D2}"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0599905-5D5E-45D6-817A-BE6225F9D216}"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BAF63FF-770F-4CBE-AE10-EDB0FB7EA4D1}">
      <dgm:prSet/>
      <dgm:spPr/>
      <dgm:t>
        <a:bodyPr/>
        <a:lstStyle/>
        <a:p>
          <a:r>
            <a:rPr lang="en-CA"/>
            <a:t>The possibility of placing the child with or near children who have the same parent as the child, or who are otherwise members of the child’s family, must be considered when determining whether a placement is in the best interest of the child [s. 16(2)].</a:t>
          </a:r>
          <a:endParaRPr lang="en-US"/>
        </a:p>
      </dgm:t>
    </dgm:pt>
    <dgm:pt modelId="{06A34F55-E756-44C4-BFEA-5A03B57A8B95}" type="parTrans" cxnId="{B23FECA5-F9F9-4C06-86FC-9D23FD9C0BFB}">
      <dgm:prSet/>
      <dgm:spPr/>
      <dgm:t>
        <a:bodyPr/>
        <a:lstStyle/>
        <a:p>
          <a:endParaRPr lang="en-US"/>
        </a:p>
      </dgm:t>
    </dgm:pt>
    <dgm:pt modelId="{975F3C33-AEDF-47FD-A901-F9FEF3D687A1}" type="sibTrans" cxnId="{B23FECA5-F9F9-4C06-86FC-9D23FD9C0BFB}">
      <dgm:prSet/>
      <dgm:spPr/>
      <dgm:t>
        <a:bodyPr/>
        <a:lstStyle/>
        <a:p>
          <a:endParaRPr lang="en-US"/>
        </a:p>
      </dgm:t>
    </dgm:pt>
    <dgm:pt modelId="{E2D610AE-5CD1-4C16-B245-76F12BE31FC8}">
      <dgm:prSet/>
      <dgm:spPr/>
      <dgm:t>
        <a:bodyPr/>
        <a:lstStyle/>
        <a:p>
          <a:r>
            <a:rPr lang="en-US"/>
            <a:t>CUSTOMARY ADOPTION </a:t>
          </a:r>
        </a:p>
      </dgm:t>
    </dgm:pt>
    <dgm:pt modelId="{129E595A-3D70-4CEE-B7B3-3391608B71F3}" type="parTrans" cxnId="{1A358459-DE8A-4FA3-BCDF-59255A5F5693}">
      <dgm:prSet/>
      <dgm:spPr/>
      <dgm:t>
        <a:bodyPr/>
        <a:lstStyle/>
        <a:p>
          <a:endParaRPr lang="en-US"/>
        </a:p>
      </dgm:t>
    </dgm:pt>
    <dgm:pt modelId="{41240895-1338-4013-884C-0C10E6866090}" type="sibTrans" cxnId="{1A358459-DE8A-4FA3-BCDF-59255A5F5693}">
      <dgm:prSet/>
      <dgm:spPr/>
      <dgm:t>
        <a:bodyPr/>
        <a:lstStyle/>
        <a:p>
          <a:endParaRPr lang="en-US"/>
        </a:p>
      </dgm:t>
    </dgm:pt>
    <dgm:pt modelId="{F0C7CDC6-84DC-430F-A950-27718745B43D}">
      <dgm:prSet/>
      <dgm:spPr/>
      <dgm:t>
        <a:bodyPr/>
        <a:lstStyle/>
        <a:p>
          <a:r>
            <a:rPr lang="en-CA" b="1"/>
            <a:t>Customs and traditions</a:t>
          </a:r>
          <a:endParaRPr lang="en-US"/>
        </a:p>
      </dgm:t>
    </dgm:pt>
    <dgm:pt modelId="{A10B771C-7B92-4D67-8CD3-B2D64E6C3ADA}" type="parTrans" cxnId="{5645C740-1E33-4F8B-8AAA-21DDE34D56A6}">
      <dgm:prSet/>
      <dgm:spPr/>
      <dgm:t>
        <a:bodyPr/>
        <a:lstStyle/>
        <a:p>
          <a:endParaRPr lang="en-US"/>
        </a:p>
      </dgm:t>
    </dgm:pt>
    <dgm:pt modelId="{1431E43D-2786-41DE-A608-081457471211}" type="sibTrans" cxnId="{5645C740-1E33-4F8B-8AAA-21DDE34D56A6}">
      <dgm:prSet/>
      <dgm:spPr/>
      <dgm:t>
        <a:bodyPr/>
        <a:lstStyle/>
        <a:p>
          <a:endParaRPr lang="en-US"/>
        </a:p>
      </dgm:t>
    </dgm:pt>
    <dgm:pt modelId="{226148C4-6471-449F-9B25-7A262F13098B}">
      <dgm:prSet/>
      <dgm:spPr/>
      <dgm:t>
        <a:bodyPr/>
        <a:lstStyle/>
        <a:p>
          <a:r>
            <a:rPr lang="en-CA"/>
            <a:t>The placement of a child must take into account the customs and traditions of Indigenous peoples such as with regards to customary adoption.</a:t>
          </a:r>
          <a:endParaRPr lang="en-US"/>
        </a:p>
      </dgm:t>
    </dgm:pt>
    <dgm:pt modelId="{93A4C203-0E04-4E3C-B9DD-9CFB41070E7A}" type="parTrans" cxnId="{799A1D5C-8129-4FED-A5D9-5AAD98028777}">
      <dgm:prSet/>
      <dgm:spPr/>
      <dgm:t>
        <a:bodyPr/>
        <a:lstStyle/>
        <a:p>
          <a:endParaRPr lang="en-US"/>
        </a:p>
      </dgm:t>
    </dgm:pt>
    <dgm:pt modelId="{F77F476C-B86A-478A-8E87-5E2DD327D317}" type="sibTrans" cxnId="{799A1D5C-8129-4FED-A5D9-5AAD98028777}">
      <dgm:prSet/>
      <dgm:spPr/>
      <dgm:t>
        <a:bodyPr/>
        <a:lstStyle/>
        <a:p>
          <a:endParaRPr lang="en-US"/>
        </a:p>
      </dgm:t>
    </dgm:pt>
    <dgm:pt modelId="{91C5559D-1C7A-495C-8AE0-CAAF33558D73}" type="pres">
      <dgm:prSet presAssocID="{80599905-5D5E-45D6-817A-BE6225F9D216}" presName="root" presStyleCnt="0">
        <dgm:presLayoutVars>
          <dgm:dir/>
          <dgm:resizeHandles val="exact"/>
        </dgm:presLayoutVars>
      </dgm:prSet>
      <dgm:spPr/>
      <dgm:t>
        <a:bodyPr/>
        <a:lstStyle/>
        <a:p>
          <a:endParaRPr lang="en-CA"/>
        </a:p>
      </dgm:t>
    </dgm:pt>
    <dgm:pt modelId="{04433344-4A9A-4CA4-817B-8A74079D5A6A}" type="pres">
      <dgm:prSet presAssocID="{ABAF63FF-770F-4CBE-AE10-EDB0FB7EA4D1}" presName="compNode" presStyleCnt="0"/>
      <dgm:spPr/>
    </dgm:pt>
    <dgm:pt modelId="{A8574CC8-46E8-4A55-8064-3DD8663CD625}" type="pres">
      <dgm:prSet presAssocID="{ABAF63FF-770F-4CBE-AE10-EDB0FB7EA4D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Parent and Child"/>
        </a:ext>
      </dgm:extLst>
    </dgm:pt>
    <dgm:pt modelId="{55D576BE-59BC-40D0-9F4E-20E41B1903BA}" type="pres">
      <dgm:prSet presAssocID="{ABAF63FF-770F-4CBE-AE10-EDB0FB7EA4D1}" presName="spaceRect" presStyleCnt="0"/>
      <dgm:spPr/>
    </dgm:pt>
    <dgm:pt modelId="{AEC8E677-81BA-447F-9F92-1512C04C5D9F}" type="pres">
      <dgm:prSet presAssocID="{ABAF63FF-770F-4CBE-AE10-EDB0FB7EA4D1}" presName="textRect" presStyleLbl="revTx" presStyleIdx="0" presStyleCnt="4">
        <dgm:presLayoutVars>
          <dgm:chMax val="1"/>
          <dgm:chPref val="1"/>
        </dgm:presLayoutVars>
      </dgm:prSet>
      <dgm:spPr/>
      <dgm:t>
        <a:bodyPr/>
        <a:lstStyle/>
        <a:p>
          <a:endParaRPr lang="en-CA"/>
        </a:p>
      </dgm:t>
    </dgm:pt>
    <dgm:pt modelId="{B5A25483-D18B-4527-9870-EF14A9B35D29}" type="pres">
      <dgm:prSet presAssocID="{975F3C33-AEDF-47FD-A901-F9FEF3D687A1}" presName="sibTrans" presStyleCnt="0"/>
      <dgm:spPr/>
    </dgm:pt>
    <dgm:pt modelId="{8DC5AAD5-7C5A-43C8-8BDF-264D914CC00A}" type="pres">
      <dgm:prSet presAssocID="{E2D610AE-5CD1-4C16-B245-76F12BE31FC8}" presName="compNode" presStyleCnt="0"/>
      <dgm:spPr/>
    </dgm:pt>
    <dgm:pt modelId="{15D4AD91-6DEF-4FE1-B67C-81A0C5FD9E6E}" type="pres">
      <dgm:prSet presAssocID="{E2D610AE-5CD1-4C16-B245-76F12BE31FC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Users"/>
        </a:ext>
      </dgm:extLst>
    </dgm:pt>
    <dgm:pt modelId="{54AD5930-AD80-4422-A197-FCD9BD1B3BBE}" type="pres">
      <dgm:prSet presAssocID="{E2D610AE-5CD1-4C16-B245-76F12BE31FC8}" presName="spaceRect" presStyleCnt="0"/>
      <dgm:spPr/>
    </dgm:pt>
    <dgm:pt modelId="{8B17AD72-5269-433C-A364-97258C1B5733}" type="pres">
      <dgm:prSet presAssocID="{E2D610AE-5CD1-4C16-B245-76F12BE31FC8}" presName="textRect" presStyleLbl="revTx" presStyleIdx="1" presStyleCnt="4">
        <dgm:presLayoutVars>
          <dgm:chMax val="1"/>
          <dgm:chPref val="1"/>
        </dgm:presLayoutVars>
      </dgm:prSet>
      <dgm:spPr/>
      <dgm:t>
        <a:bodyPr/>
        <a:lstStyle/>
        <a:p>
          <a:endParaRPr lang="en-CA"/>
        </a:p>
      </dgm:t>
    </dgm:pt>
    <dgm:pt modelId="{6680DB33-AF2D-4DAA-B1E5-539E9EECA498}" type="pres">
      <dgm:prSet presAssocID="{41240895-1338-4013-884C-0C10E6866090}" presName="sibTrans" presStyleCnt="0"/>
      <dgm:spPr/>
    </dgm:pt>
    <dgm:pt modelId="{433E9EDB-4F66-4737-8307-2E5402D06FFD}" type="pres">
      <dgm:prSet presAssocID="{F0C7CDC6-84DC-430F-A950-27718745B43D}" presName="compNode" presStyleCnt="0"/>
      <dgm:spPr/>
    </dgm:pt>
    <dgm:pt modelId="{F126FDAD-87D0-4356-B539-1D900FC97E44}" type="pres">
      <dgm:prSet presAssocID="{F0C7CDC6-84DC-430F-A950-27718745B43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Dance Steps"/>
        </a:ext>
      </dgm:extLst>
    </dgm:pt>
    <dgm:pt modelId="{D4B5881E-C841-46D3-BC95-0D2AC61BBE16}" type="pres">
      <dgm:prSet presAssocID="{F0C7CDC6-84DC-430F-A950-27718745B43D}" presName="spaceRect" presStyleCnt="0"/>
      <dgm:spPr/>
    </dgm:pt>
    <dgm:pt modelId="{8892A421-27BC-41A3-8426-084BB72F58E7}" type="pres">
      <dgm:prSet presAssocID="{F0C7CDC6-84DC-430F-A950-27718745B43D}" presName="textRect" presStyleLbl="revTx" presStyleIdx="2" presStyleCnt="4">
        <dgm:presLayoutVars>
          <dgm:chMax val="1"/>
          <dgm:chPref val="1"/>
        </dgm:presLayoutVars>
      </dgm:prSet>
      <dgm:spPr/>
      <dgm:t>
        <a:bodyPr/>
        <a:lstStyle/>
        <a:p>
          <a:endParaRPr lang="en-CA"/>
        </a:p>
      </dgm:t>
    </dgm:pt>
    <dgm:pt modelId="{15862EA5-6960-42E0-8BDE-226D4C949DB1}" type="pres">
      <dgm:prSet presAssocID="{1431E43D-2786-41DE-A608-081457471211}" presName="sibTrans" presStyleCnt="0"/>
      <dgm:spPr/>
    </dgm:pt>
    <dgm:pt modelId="{0B98AD9E-7C73-4707-904B-302C31BE4B78}" type="pres">
      <dgm:prSet presAssocID="{226148C4-6471-449F-9B25-7A262F13098B}" presName="compNode" presStyleCnt="0"/>
      <dgm:spPr/>
    </dgm:pt>
    <dgm:pt modelId="{45FCE299-4683-43C2-8FB9-4CB8380A9C1A}" type="pres">
      <dgm:prSet presAssocID="{226148C4-6471-449F-9B25-7A262F13098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Japanese Dolls"/>
        </a:ext>
      </dgm:extLst>
    </dgm:pt>
    <dgm:pt modelId="{4D02FA8A-DDB0-47F2-A1CE-3C44EAEDCA95}" type="pres">
      <dgm:prSet presAssocID="{226148C4-6471-449F-9B25-7A262F13098B}" presName="spaceRect" presStyleCnt="0"/>
      <dgm:spPr/>
    </dgm:pt>
    <dgm:pt modelId="{A60D4E12-F3F8-4C0B-A73F-BEF5C69B4BF5}" type="pres">
      <dgm:prSet presAssocID="{226148C4-6471-449F-9B25-7A262F13098B}" presName="textRect" presStyleLbl="revTx" presStyleIdx="3" presStyleCnt="4">
        <dgm:presLayoutVars>
          <dgm:chMax val="1"/>
          <dgm:chPref val="1"/>
        </dgm:presLayoutVars>
      </dgm:prSet>
      <dgm:spPr/>
      <dgm:t>
        <a:bodyPr/>
        <a:lstStyle/>
        <a:p>
          <a:endParaRPr lang="en-CA"/>
        </a:p>
      </dgm:t>
    </dgm:pt>
  </dgm:ptLst>
  <dgm:cxnLst>
    <dgm:cxn modelId="{6D67076C-481B-490C-99A9-BA8EBD4BF94B}" type="presOf" srcId="{E2D610AE-5CD1-4C16-B245-76F12BE31FC8}" destId="{8B17AD72-5269-433C-A364-97258C1B5733}" srcOrd="0" destOrd="0" presId="urn:microsoft.com/office/officeart/2018/2/layout/IconLabelList"/>
    <dgm:cxn modelId="{1A68F9A9-F72A-4536-ABAF-5E0F5B43DE27}" type="presOf" srcId="{226148C4-6471-449F-9B25-7A262F13098B}" destId="{A60D4E12-F3F8-4C0B-A73F-BEF5C69B4BF5}" srcOrd="0" destOrd="0" presId="urn:microsoft.com/office/officeart/2018/2/layout/IconLabelList"/>
    <dgm:cxn modelId="{F2016EA8-D921-4770-8CAB-E87B117EA680}" type="presOf" srcId="{80599905-5D5E-45D6-817A-BE6225F9D216}" destId="{91C5559D-1C7A-495C-8AE0-CAAF33558D73}" srcOrd="0" destOrd="0" presId="urn:microsoft.com/office/officeart/2018/2/layout/IconLabelList"/>
    <dgm:cxn modelId="{88514BDA-CDCC-48B8-B788-3423B769C495}" type="presOf" srcId="{ABAF63FF-770F-4CBE-AE10-EDB0FB7EA4D1}" destId="{AEC8E677-81BA-447F-9F92-1512C04C5D9F}" srcOrd="0" destOrd="0" presId="urn:microsoft.com/office/officeart/2018/2/layout/IconLabelList"/>
    <dgm:cxn modelId="{1A358459-DE8A-4FA3-BCDF-59255A5F5693}" srcId="{80599905-5D5E-45D6-817A-BE6225F9D216}" destId="{E2D610AE-5CD1-4C16-B245-76F12BE31FC8}" srcOrd="1" destOrd="0" parTransId="{129E595A-3D70-4CEE-B7B3-3391608B71F3}" sibTransId="{41240895-1338-4013-884C-0C10E6866090}"/>
    <dgm:cxn modelId="{EEACD557-BE7D-4854-88B6-55B3DCA3B61F}" type="presOf" srcId="{F0C7CDC6-84DC-430F-A950-27718745B43D}" destId="{8892A421-27BC-41A3-8426-084BB72F58E7}" srcOrd="0" destOrd="0" presId="urn:microsoft.com/office/officeart/2018/2/layout/IconLabelList"/>
    <dgm:cxn modelId="{799A1D5C-8129-4FED-A5D9-5AAD98028777}" srcId="{80599905-5D5E-45D6-817A-BE6225F9D216}" destId="{226148C4-6471-449F-9B25-7A262F13098B}" srcOrd="3" destOrd="0" parTransId="{93A4C203-0E04-4E3C-B9DD-9CFB41070E7A}" sibTransId="{F77F476C-B86A-478A-8E87-5E2DD327D317}"/>
    <dgm:cxn modelId="{5645C740-1E33-4F8B-8AAA-21DDE34D56A6}" srcId="{80599905-5D5E-45D6-817A-BE6225F9D216}" destId="{F0C7CDC6-84DC-430F-A950-27718745B43D}" srcOrd="2" destOrd="0" parTransId="{A10B771C-7B92-4D67-8CD3-B2D64E6C3ADA}" sibTransId="{1431E43D-2786-41DE-A608-081457471211}"/>
    <dgm:cxn modelId="{B23FECA5-F9F9-4C06-86FC-9D23FD9C0BFB}" srcId="{80599905-5D5E-45D6-817A-BE6225F9D216}" destId="{ABAF63FF-770F-4CBE-AE10-EDB0FB7EA4D1}" srcOrd="0" destOrd="0" parTransId="{06A34F55-E756-44C4-BFEA-5A03B57A8B95}" sibTransId="{975F3C33-AEDF-47FD-A901-F9FEF3D687A1}"/>
    <dgm:cxn modelId="{899E74F3-1A15-40D3-8956-B08E1FF5F6F7}" type="presParOf" srcId="{91C5559D-1C7A-495C-8AE0-CAAF33558D73}" destId="{04433344-4A9A-4CA4-817B-8A74079D5A6A}" srcOrd="0" destOrd="0" presId="urn:microsoft.com/office/officeart/2018/2/layout/IconLabelList"/>
    <dgm:cxn modelId="{F53711F4-6594-4481-80A3-732F42A95C03}" type="presParOf" srcId="{04433344-4A9A-4CA4-817B-8A74079D5A6A}" destId="{A8574CC8-46E8-4A55-8064-3DD8663CD625}" srcOrd="0" destOrd="0" presId="urn:microsoft.com/office/officeart/2018/2/layout/IconLabelList"/>
    <dgm:cxn modelId="{F8E418D8-34F6-4A90-98CD-F126CB6761D1}" type="presParOf" srcId="{04433344-4A9A-4CA4-817B-8A74079D5A6A}" destId="{55D576BE-59BC-40D0-9F4E-20E41B1903BA}" srcOrd="1" destOrd="0" presId="urn:microsoft.com/office/officeart/2018/2/layout/IconLabelList"/>
    <dgm:cxn modelId="{053FAC32-6BC1-453D-BB61-89E0ECDF8E22}" type="presParOf" srcId="{04433344-4A9A-4CA4-817B-8A74079D5A6A}" destId="{AEC8E677-81BA-447F-9F92-1512C04C5D9F}" srcOrd="2" destOrd="0" presId="urn:microsoft.com/office/officeart/2018/2/layout/IconLabelList"/>
    <dgm:cxn modelId="{E761268E-B4D1-461F-B386-56979EC5FAFC}" type="presParOf" srcId="{91C5559D-1C7A-495C-8AE0-CAAF33558D73}" destId="{B5A25483-D18B-4527-9870-EF14A9B35D29}" srcOrd="1" destOrd="0" presId="urn:microsoft.com/office/officeart/2018/2/layout/IconLabelList"/>
    <dgm:cxn modelId="{B0D50B79-E3F2-424F-8BB7-85009DA6299E}" type="presParOf" srcId="{91C5559D-1C7A-495C-8AE0-CAAF33558D73}" destId="{8DC5AAD5-7C5A-43C8-8BDF-264D914CC00A}" srcOrd="2" destOrd="0" presId="urn:microsoft.com/office/officeart/2018/2/layout/IconLabelList"/>
    <dgm:cxn modelId="{249A0DEE-68FD-4834-B14B-B3A6E7F30BD0}" type="presParOf" srcId="{8DC5AAD5-7C5A-43C8-8BDF-264D914CC00A}" destId="{15D4AD91-6DEF-4FE1-B67C-81A0C5FD9E6E}" srcOrd="0" destOrd="0" presId="urn:microsoft.com/office/officeart/2018/2/layout/IconLabelList"/>
    <dgm:cxn modelId="{B8852A2A-6477-4DA8-82D1-DAFB04DD5B1E}" type="presParOf" srcId="{8DC5AAD5-7C5A-43C8-8BDF-264D914CC00A}" destId="{54AD5930-AD80-4422-A197-FCD9BD1B3BBE}" srcOrd="1" destOrd="0" presId="urn:microsoft.com/office/officeart/2018/2/layout/IconLabelList"/>
    <dgm:cxn modelId="{25D49DBC-D0DA-4EC3-B861-4558EF353C49}" type="presParOf" srcId="{8DC5AAD5-7C5A-43C8-8BDF-264D914CC00A}" destId="{8B17AD72-5269-433C-A364-97258C1B5733}" srcOrd="2" destOrd="0" presId="urn:microsoft.com/office/officeart/2018/2/layout/IconLabelList"/>
    <dgm:cxn modelId="{83BF796F-EC77-4D1D-BBAD-DC6F9BDE319D}" type="presParOf" srcId="{91C5559D-1C7A-495C-8AE0-CAAF33558D73}" destId="{6680DB33-AF2D-4DAA-B1E5-539E9EECA498}" srcOrd="3" destOrd="0" presId="urn:microsoft.com/office/officeart/2018/2/layout/IconLabelList"/>
    <dgm:cxn modelId="{678F16C0-A191-409D-B4B4-BDD9E5F49BBB}" type="presParOf" srcId="{91C5559D-1C7A-495C-8AE0-CAAF33558D73}" destId="{433E9EDB-4F66-4737-8307-2E5402D06FFD}" srcOrd="4" destOrd="0" presId="urn:microsoft.com/office/officeart/2018/2/layout/IconLabelList"/>
    <dgm:cxn modelId="{3BA2339B-6332-4717-875B-1093529E12D6}" type="presParOf" srcId="{433E9EDB-4F66-4737-8307-2E5402D06FFD}" destId="{F126FDAD-87D0-4356-B539-1D900FC97E44}" srcOrd="0" destOrd="0" presId="urn:microsoft.com/office/officeart/2018/2/layout/IconLabelList"/>
    <dgm:cxn modelId="{4D031D20-C2CE-4DA2-82AD-2C3DBB8C412D}" type="presParOf" srcId="{433E9EDB-4F66-4737-8307-2E5402D06FFD}" destId="{D4B5881E-C841-46D3-BC95-0D2AC61BBE16}" srcOrd="1" destOrd="0" presId="urn:microsoft.com/office/officeart/2018/2/layout/IconLabelList"/>
    <dgm:cxn modelId="{1A504C53-2C0B-4461-9B01-E0C01D3BC0DB}" type="presParOf" srcId="{433E9EDB-4F66-4737-8307-2E5402D06FFD}" destId="{8892A421-27BC-41A3-8426-084BB72F58E7}" srcOrd="2" destOrd="0" presId="urn:microsoft.com/office/officeart/2018/2/layout/IconLabelList"/>
    <dgm:cxn modelId="{E6BAD23D-65B6-415B-847C-491C99374C15}" type="presParOf" srcId="{91C5559D-1C7A-495C-8AE0-CAAF33558D73}" destId="{15862EA5-6960-42E0-8BDE-226D4C949DB1}" srcOrd="5" destOrd="0" presId="urn:microsoft.com/office/officeart/2018/2/layout/IconLabelList"/>
    <dgm:cxn modelId="{D9F82CD7-57E4-4036-BD4A-9025C80F245F}" type="presParOf" srcId="{91C5559D-1C7A-495C-8AE0-CAAF33558D73}" destId="{0B98AD9E-7C73-4707-904B-302C31BE4B78}" srcOrd="6" destOrd="0" presId="urn:microsoft.com/office/officeart/2018/2/layout/IconLabelList"/>
    <dgm:cxn modelId="{D4CCF806-ACB1-4DFC-A902-ED91E4A25ED6}" type="presParOf" srcId="{0B98AD9E-7C73-4707-904B-302C31BE4B78}" destId="{45FCE299-4683-43C2-8FB9-4CB8380A9C1A}" srcOrd="0" destOrd="0" presId="urn:microsoft.com/office/officeart/2018/2/layout/IconLabelList"/>
    <dgm:cxn modelId="{FC8823D2-41F6-44D7-B442-04335765EA48}" type="presParOf" srcId="{0B98AD9E-7C73-4707-904B-302C31BE4B78}" destId="{4D02FA8A-DDB0-47F2-A1CE-3C44EAEDCA95}" srcOrd="1" destOrd="0" presId="urn:microsoft.com/office/officeart/2018/2/layout/IconLabelList"/>
    <dgm:cxn modelId="{61704D38-9655-4E0C-85E7-E4A600BFFBA1}" type="presParOf" srcId="{0B98AD9E-7C73-4707-904B-302C31BE4B78}" destId="{A60D4E12-F3F8-4C0B-A73F-BEF5C69B4BF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48B2DF0-3D78-47D4-AE7A-0DC054D48EED}" type="doc">
      <dgm:prSet loTypeId="urn:microsoft.com/office/officeart/2005/8/layout/vProcess5" loCatId="process" qsTypeId="urn:microsoft.com/office/officeart/2005/8/quickstyle/simple4" qsCatId="simple" csTypeId="urn:microsoft.com/office/officeart/2005/8/colors/colorful1" csCatId="colorful"/>
      <dgm:spPr/>
      <dgm:t>
        <a:bodyPr/>
        <a:lstStyle/>
        <a:p>
          <a:endParaRPr lang="en-US"/>
        </a:p>
      </dgm:t>
    </dgm:pt>
    <dgm:pt modelId="{9BA3A251-6ACA-49DD-80AC-05B451BA4CEC}">
      <dgm:prSet/>
      <dgm:spPr/>
      <dgm:t>
        <a:bodyPr/>
        <a:lstStyle/>
        <a:p>
          <a:r>
            <a:rPr lang="en-CA"/>
            <a:t>There must be a reassessment on an ongoing basis, of whether it would be appropriate to place the child with</a:t>
          </a:r>
          <a:endParaRPr lang="en-US"/>
        </a:p>
      </dgm:t>
    </dgm:pt>
    <dgm:pt modelId="{C4682C40-FD84-4EEE-B013-821F8AF3602A}" type="parTrans" cxnId="{AC808528-DCF9-4BCE-94A9-BD596A0B6791}">
      <dgm:prSet/>
      <dgm:spPr/>
      <dgm:t>
        <a:bodyPr/>
        <a:lstStyle/>
        <a:p>
          <a:endParaRPr lang="en-US"/>
        </a:p>
      </dgm:t>
    </dgm:pt>
    <dgm:pt modelId="{FFA15EE3-E2E0-4B68-8BC1-7078D4F1F761}" type="sibTrans" cxnId="{AC808528-DCF9-4BCE-94A9-BD596A0B6791}">
      <dgm:prSet/>
      <dgm:spPr/>
      <dgm:t>
        <a:bodyPr/>
        <a:lstStyle/>
        <a:p>
          <a:endParaRPr lang="en-US"/>
        </a:p>
      </dgm:t>
    </dgm:pt>
    <dgm:pt modelId="{BBA9A21A-4B22-4B9D-929E-19E802BC4096}">
      <dgm:prSet/>
      <dgm:spPr/>
      <dgm:t>
        <a:bodyPr/>
        <a:lstStyle/>
        <a:p>
          <a:r>
            <a:rPr lang="en-CA" b="1"/>
            <a:t>(a)</a:t>
          </a:r>
          <a:r>
            <a:rPr lang="en-CA"/>
            <a:t> one of the child’s parents, if the child does not reside with such a person; or</a:t>
          </a:r>
          <a:endParaRPr lang="en-US"/>
        </a:p>
      </dgm:t>
    </dgm:pt>
    <dgm:pt modelId="{F32DD1D5-BF28-4DBD-9460-F6D2A6BA45A9}" type="parTrans" cxnId="{9C355D17-DEB3-4FB4-86D3-95B85AC032C2}">
      <dgm:prSet/>
      <dgm:spPr/>
      <dgm:t>
        <a:bodyPr/>
        <a:lstStyle/>
        <a:p>
          <a:endParaRPr lang="en-US"/>
        </a:p>
      </dgm:t>
    </dgm:pt>
    <dgm:pt modelId="{D635DF1B-1722-4CDE-B5D5-F73665F6A8CA}" type="sibTrans" cxnId="{9C355D17-DEB3-4FB4-86D3-95B85AC032C2}">
      <dgm:prSet/>
      <dgm:spPr/>
      <dgm:t>
        <a:bodyPr/>
        <a:lstStyle/>
        <a:p>
          <a:endParaRPr lang="en-US"/>
        </a:p>
      </dgm:t>
    </dgm:pt>
    <dgm:pt modelId="{1121E1A7-E8DF-42BE-A0AB-F1F575199599}">
      <dgm:prSet/>
      <dgm:spPr/>
      <dgm:t>
        <a:bodyPr/>
        <a:lstStyle/>
        <a:p>
          <a:r>
            <a:rPr lang="en-CA" b="1"/>
            <a:t>(b)</a:t>
          </a:r>
          <a:r>
            <a:rPr lang="en-CA"/>
            <a:t> another adult member of the child’s family if the child does not reside with such a person and unless the child resides with one of his/her parents.</a:t>
          </a:r>
          <a:endParaRPr lang="en-US"/>
        </a:p>
      </dgm:t>
    </dgm:pt>
    <dgm:pt modelId="{94987A44-ACAB-4E3F-B9EB-0D0BDC6F8BA3}" type="parTrans" cxnId="{4A3AC505-7E88-41B5-808B-E5FE77489B59}">
      <dgm:prSet/>
      <dgm:spPr/>
      <dgm:t>
        <a:bodyPr/>
        <a:lstStyle/>
        <a:p>
          <a:endParaRPr lang="en-US"/>
        </a:p>
      </dgm:t>
    </dgm:pt>
    <dgm:pt modelId="{33D5995E-65B7-4016-8449-62FC037F235B}" type="sibTrans" cxnId="{4A3AC505-7E88-41B5-808B-E5FE77489B59}">
      <dgm:prSet/>
      <dgm:spPr/>
      <dgm:t>
        <a:bodyPr/>
        <a:lstStyle/>
        <a:p>
          <a:endParaRPr lang="en-US"/>
        </a:p>
      </dgm:t>
    </dgm:pt>
    <dgm:pt modelId="{108EA8CB-5489-0D42-ACB0-F85DAEACE49D}" type="pres">
      <dgm:prSet presAssocID="{E48B2DF0-3D78-47D4-AE7A-0DC054D48EED}" presName="outerComposite" presStyleCnt="0">
        <dgm:presLayoutVars>
          <dgm:chMax val="5"/>
          <dgm:dir/>
          <dgm:resizeHandles val="exact"/>
        </dgm:presLayoutVars>
      </dgm:prSet>
      <dgm:spPr/>
      <dgm:t>
        <a:bodyPr/>
        <a:lstStyle/>
        <a:p>
          <a:endParaRPr lang="en-CA"/>
        </a:p>
      </dgm:t>
    </dgm:pt>
    <dgm:pt modelId="{FB919FA0-E6CB-3545-BFEA-8390641334BC}" type="pres">
      <dgm:prSet presAssocID="{E48B2DF0-3D78-47D4-AE7A-0DC054D48EED}" presName="dummyMaxCanvas" presStyleCnt="0">
        <dgm:presLayoutVars/>
      </dgm:prSet>
      <dgm:spPr/>
    </dgm:pt>
    <dgm:pt modelId="{0A1C51D1-C0C8-244F-9A76-97E020E61537}" type="pres">
      <dgm:prSet presAssocID="{E48B2DF0-3D78-47D4-AE7A-0DC054D48EED}" presName="ThreeNodes_1" presStyleLbl="node1" presStyleIdx="0" presStyleCnt="3">
        <dgm:presLayoutVars>
          <dgm:bulletEnabled val="1"/>
        </dgm:presLayoutVars>
      </dgm:prSet>
      <dgm:spPr/>
      <dgm:t>
        <a:bodyPr/>
        <a:lstStyle/>
        <a:p>
          <a:endParaRPr lang="en-CA"/>
        </a:p>
      </dgm:t>
    </dgm:pt>
    <dgm:pt modelId="{DB044E29-679D-B443-895C-F5E25976DC22}" type="pres">
      <dgm:prSet presAssocID="{E48B2DF0-3D78-47D4-AE7A-0DC054D48EED}" presName="ThreeNodes_2" presStyleLbl="node1" presStyleIdx="1" presStyleCnt="3">
        <dgm:presLayoutVars>
          <dgm:bulletEnabled val="1"/>
        </dgm:presLayoutVars>
      </dgm:prSet>
      <dgm:spPr/>
      <dgm:t>
        <a:bodyPr/>
        <a:lstStyle/>
        <a:p>
          <a:endParaRPr lang="en-CA"/>
        </a:p>
      </dgm:t>
    </dgm:pt>
    <dgm:pt modelId="{CF33D0C6-C5FE-E04E-867E-E0A916CA97D9}" type="pres">
      <dgm:prSet presAssocID="{E48B2DF0-3D78-47D4-AE7A-0DC054D48EED}" presName="ThreeNodes_3" presStyleLbl="node1" presStyleIdx="2" presStyleCnt="3">
        <dgm:presLayoutVars>
          <dgm:bulletEnabled val="1"/>
        </dgm:presLayoutVars>
      </dgm:prSet>
      <dgm:spPr/>
      <dgm:t>
        <a:bodyPr/>
        <a:lstStyle/>
        <a:p>
          <a:endParaRPr lang="en-CA"/>
        </a:p>
      </dgm:t>
    </dgm:pt>
    <dgm:pt modelId="{4F38BAC1-7CB9-304F-A3F6-79C1C6ED21F7}" type="pres">
      <dgm:prSet presAssocID="{E48B2DF0-3D78-47D4-AE7A-0DC054D48EED}" presName="ThreeConn_1-2" presStyleLbl="fgAccFollowNode1" presStyleIdx="0" presStyleCnt="2">
        <dgm:presLayoutVars>
          <dgm:bulletEnabled val="1"/>
        </dgm:presLayoutVars>
      </dgm:prSet>
      <dgm:spPr/>
      <dgm:t>
        <a:bodyPr/>
        <a:lstStyle/>
        <a:p>
          <a:endParaRPr lang="en-CA"/>
        </a:p>
      </dgm:t>
    </dgm:pt>
    <dgm:pt modelId="{F82EF1A8-34A2-A54F-AA54-22C65FE1E29A}" type="pres">
      <dgm:prSet presAssocID="{E48B2DF0-3D78-47D4-AE7A-0DC054D48EED}" presName="ThreeConn_2-3" presStyleLbl="fgAccFollowNode1" presStyleIdx="1" presStyleCnt="2">
        <dgm:presLayoutVars>
          <dgm:bulletEnabled val="1"/>
        </dgm:presLayoutVars>
      </dgm:prSet>
      <dgm:spPr/>
      <dgm:t>
        <a:bodyPr/>
        <a:lstStyle/>
        <a:p>
          <a:endParaRPr lang="en-CA"/>
        </a:p>
      </dgm:t>
    </dgm:pt>
    <dgm:pt modelId="{B66D4D42-5DF7-1645-B9BC-A53435CC7E1B}" type="pres">
      <dgm:prSet presAssocID="{E48B2DF0-3D78-47D4-AE7A-0DC054D48EED}" presName="ThreeNodes_1_text" presStyleLbl="node1" presStyleIdx="2" presStyleCnt="3">
        <dgm:presLayoutVars>
          <dgm:bulletEnabled val="1"/>
        </dgm:presLayoutVars>
      </dgm:prSet>
      <dgm:spPr/>
      <dgm:t>
        <a:bodyPr/>
        <a:lstStyle/>
        <a:p>
          <a:endParaRPr lang="en-CA"/>
        </a:p>
      </dgm:t>
    </dgm:pt>
    <dgm:pt modelId="{DEF4CA8D-C0F7-614F-B0D8-A61E37B4B3A2}" type="pres">
      <dgm:prSet presAssocID="{E48B2DF0-3D78-47D4-AE7A-0DC054D48EED}" presName="ThreeNodes_2_text" presStyleLbl="node1" presStyleIdx="2" presStyleCnt="3">
        <dgm:presLayoutVars>
          <dgm:bulletEnabled val="1"/>
        </dgm:presLayoutVars>
      </dgm:prSet>
      <dgm:spPr/>
      <dgm:t>
        <a:bodyPr/>
        <a:lstStyle/>
        <a:p>
          <a:endParaRPr lang="en-CA"/>
        </a:p>
      </dgm:t>
    </dgm:pt>
    <dgm:pt modelId="{60C78467-DEEE-8742-A106-1A0056C1A4E8}" type="pres">
      <dgm:prSet presAssocID="{E48B2DF0-3D78-47D4-AE7A-0DC054D48EED}" presName="ThreeNodes_3_text" presStyleLbl="node1" presStyleIdx="2" presStyleCnt="3">
        <dgm:presLayoutVars>
          <dgm:bulletEnabled val="1"/>
        </dgm:presLayoutVars>
      </dgm:prSet>
      <dgm:spPr/>
      <dgm:t>
        <a:bodyPr/>
        <a:lstStyle/>
        <a:p>
          <a:endParaRPr lang="en-CA"/>
        </a:p>
      </dgm:t>
    </dgm:pt>
  </dgm:ptLst>
  <dgm:cxnLst>
    <dgm:cxn modelId="{3D132CF3-50F6-CE4A-961A-F243B0B87363}" type="presOf" srcId="{D635DF1B-1722-4CDE-B5D5-F73665F6A8CA}" destId="{F82EF1A8-34A2-A54F-AA54-22C65FE1E29A}" srcOrd="0" destOrd="0" presId="urn:microsoft.com/office/officeart/2005/8/layout/vProcess5"/>
    <dgm:cxn modelId="{0C8E8968-61B7-A043-BA32-EE11E03E2345}" type="presOf" srcId="{E48B2DF0-3D78-47D4-AE7A-0DC054D48EED}" destId="{108EA8CB-5489-0D42-ACB0-F85DAEACE49D}" srcOrd="0" destOrd="0" presId="urn:microsoft.com/office/officeart/2005/8/layout/vProcess5"/>
    <dgm:cxn modelId="{9C355D17-DEB3-4FB4-86D3-95B85AC032C2}" srcId="{E48B2DF0-3D78-47D4-AE7A-0DC054D48EED}" destId="{BBA9A21A-4B22-4B9D-929E-19E802BC4096}" srcOrd="1" destOrd="0" parTransId="{F32DD1D5-BF28-4DBD-9460-F6D2A6BA45A9}" sibTransId="{D635DF1B-1722-4CDE-B5D5-F73665F6A8CA}"/>
    <dgm:cxn modelId="{4CAE4B44-6739-7F48-8D4E-452B8E50C81C}" type="presOf" srcId="{FFA15EE3-E2E0-4B68-8BC1-7078D4F1F761}" destId="{4F38BAC1-7CB9-304F-A3F6-79C1C6ED21F7}" srcOrd="0" destOrd="0" presId="urn:microsoft.com/office/officeart/2005/8/layout/vProcess5"/>
    <dgm:cxn modelId="{6AF7577F-1A5C-5742-BED1-DFD6FE1D11DC}" type="presOf" srcId="{1121E1A7-E8DF-42BE-A0AB-F1F575199599}" destId="{CF33D0C6-C5FE-E04E-867E-E0A916CA97D9}" srcOrd="0" destOrd="0" presId="urn:microsoft.com/office/officeart/2005/8/layout/vProcess5"/>
    <dgm:cxn modelId="{D1AB55E2-5FF3-5344-BAF3-D8451B9C8FF3}" type="presOf" srcId="{9BA3A251-6ACA-49DD-80AC-05B451BA4CEC}" destId="{0A1C51D1-C0C8-244F-9A76-97E020E61537}" srcOrd="0" destOrd="0" presId="urn:microsoft.com/office/officeart/2005/8/layout/vProcess5"/>
    <dgm:cxn modelId="{CECDA6BA-0960-4C45-8FD9-1918C06FB3C8}" type="presOf" srcId="{BBA9A21A-4B22-4B9D-929E-19E802BC4096}" destId="{DEF4CA8D-C0F7-614F-B0D8-A61E37B4B3A2}" srcOrd="1" destOrd="0" presId="urn:microsoft.com/office/officeart/2005/8/layout/vProcess5"/>
    <dgm:cxn modelId="{780540E2-A35C-5046-87D4-BC7AFB5C5331}" type="presOf" srcId="{9BA3A251-6ACA-49DD-80AC-05B451BA4CEC}" destId="{B66D4D42-5DF7-1645-B9BC-A53435CC7E1B}" srcOrd="1" destOrd="0" presId="urn:microsoft.com/office/officeart/2005/8/layout/vProcess5"/>
    <dgm:cxn modelId="{4A3AC505-7E88-41B5-808B-E5FE77489B59}" srcId="{E48B2DF0-3D78-47D4-AE7A-0DC054D48EED}" destId="{1121E1A7-E8DF-42BE-A0AB-F1F575199599}" srcOrd="2" destOrd="0" parTransId="{94987A44-ACAB-4E3F-B9EB-0D0BDC6F8BA3}" sibTransId="{33D5995E-65B7-4016-8449-62FC037F235B}"/>
    <dgm:cxn modelId="{3D59E38C-BC34-C046-97DF-5A116667CE82}" type="presOf" srcId="{BBA9A21A-4B22-4B9D-929E-19E802BC4096}" destId="{DB044E29-679D-B443-895C-F5E25976DC22}" srcOrd="0" destOrd="0" presId="urn:microsoft.com/office/officeart/2005/8/layout/vProcess5"/>
    <dgm:cxn modelId="{AC808528-DCF9-4BCE-94A9-BD596A0B6791}" srcId="{E48B2DF0-3D78-47D4-AE7A-0DC054D48EED}" destId="{9BA3A251-6ACA-49DD-80AC-05B451BA4CEC}" srcOrd="0" destOrd="0" parTransId="{C4682C40-FD84-4EEE-B013-821F8AF3602A}" sibTransId="{FFA15EE3-E2E0-4B68-8BC1-7078D4F1F761}"/>
    <dgm:cxn modelId="{E307B528-1D48-384F-80AD-19BCC828F312}" type="presOf" srcId="{1121E1A7-E8DF-42BE-A0AB-F1F575199599}" destId="{60C78467-DEEE-8742-A106-1A0056C1A4E8}" srcOrd="1" destOrd="0" presId="urn:microsoft.com/office/officeart/2005/8/layout/vProcess5"/>
    <dgm:cxn modelId="{D344391C-5CEE-E34A-B09F-22CBF99F1793}" type="presParOf" srcId="{108EA8CB-5489-0D42-ACB0-F85DAEACE49D}" destId="{FB919FA0-E6CB-3545-BFEA-8390641334BC}" srcOrd="0" destOrd="0" presId="urn:microsoft.com/office/officeart/2005/8/layout/vProcess5"/>
    <dgm:cxn modelId="{4893F31A-DAE5-4241-85F0-91A0B9252917}" type="presParOf" srcId="{108EA8CB-5489-0D42-ACB0-F85DAEACE49D}" destId="{0A1C51D1-C0C8-244F-9A76-97E020E61537}" srcOrd="1" destOrd="0" presId="urn:microsoft.com/office/officeart/2005/8/layout/vProcess5"/>
    <dgm:cxn modelId="{4163840D-D200-574A-9132-E18B68B92FD1}" type="presParOf" srcId="{108EA8CB-5489-0D42-ACB0-F85DAEACE49D}" destId="{DB044E29-679D-B443-895C-F5E25976DC22}" srcOrd="2" destOrd="0" presId="urn:microsoft.com/office/officeart/2005/8/layout/vProcess5"/>
    <dgm:cxn modelId="{B51D4650-393A-2C4D-AF89-6CE94A8C1F95}" type="presParOf" srcId="{108EA8CB-5489-0D42-ACB0-F85DAEACE49D}" destId="{CF33D0C6-C5FE-E04E-867E-E0A916CA97D9}" srcOrd="3" destOrd="0" presId="urn:microsoft.com/office/officeart/2005/8/layout/vProcess5"/>
    <dgm:cxn modelId="{C12CAA54-6B3F-D141-86DB-6CEA5D599E39}" type="presParOf" srcId="{108EA8CB-5489-0D42-ACB0-F85DAEACE49D}" destId="{4F38BAC1-7CB9-304F-A3F6-79C1C6ED21F7}" srcOrd="4" destOrd="0" presId="urn:microsoft.com/office/officeart/2005/8/layout/vProcess5"/>
    <dgm:cxn modelId="{C33A6062-DE57-254E-947C-4A939AD70A61}" type="presParOf" srcId="{108EA8CB-5489-0D42-ACB0-F85DAEACE49D}" destId="{F82EF1A8-34A2-A54F-AA54-22C65FE1E29A}" srcOrd="5" destOrd="0" presId="urn:microsoft.com/office/officeart/2005/8/layout/vProcess5"/>
    <dgm:cxn modelId="{1ABE330B-FC96-5343-8D6C-FB8AF54E340D}" type="presParOf" srcId="{108EA8CB-5489-0D42-ACB0-F85DAEACE49D}" destId="{B66D4D42-5DF7-1645-B9BC-A53435CC7E1B}" srcOrd="6" destOrd="0" presId="urn:microsoft.com/office/officeart/2005/8/layout/vProcess5"/>
    <dgm:cxn modelId="{77D33A52-0FF4-754F-B234-0AB89C254B9D}" type="presParOf" srcId="{108EA8CB-5489-0D42-ACB0-F85DAEACE49D}" destId="{DEF4CA8D-C0F7-614F-B0D8-A61E37B4B3A2}" srcOrd="7" destOrd="0" presId="urn:microsoft.com/office/officeart/2005/8/layout/vProcess5"/>
    <dgm:cxn modelId="{96022BCB-855C-3F42-A9D2-C1A6C43B0A66}" type="presParOf" srcId="{108EA8CB-5489-0D42-ACB0-F85DAEACE49D}" destId="{60C78467-DEEE-8742-A106-1A0056C1A4E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045F5-D218-47B4-B67F-1681663A9E04}">
      <dsp:nvSpPr>
        <dsp:cNvPr id="0" name=""/>
        <dsp:cNvSpPr/>
      </dsp:nvSpPr>
      <dsp:spPr>
        <a:xfrm>
          <a:off x="2297364" y="618548"/>
          <a:ext cx="1291144" cy="12911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56B2CF7-53E3-498D-B7AC-0C33C661332E}">
      <dsp:nvSpPr>
        <dsp:cNvPr id="0" name=""/>
        <dsp:cNvSpPr/>
      </dsp:nvSpPr>
      <dsp:spPr>
        <a:xfrm>
          <a:off x="1575233" y="2295012"/>
          <a:ext cx="28692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77850">
            <a:lnSpc>
              <a:spcPct val="90000"/>
            </a:lnSpc>
            <a:spcBef>
              <a:spcPct val="0"/>
            </a:spcBef>
            <a:spcAft>
              <a:spcPct val="35000"/>
            </a:spcAft>
          </a:pPr>
          <a:r>
            <a:rPr lang="en-CA" sz="1300" b="1" kern="1200" dirty="0"/>
            <a:t>Federal legislation</a:t>
          </a:r>
          <a:endParaRPr lang="en-US" sz="1300" kern="1200" dirty="0"/>
        </a:p>
      </dsp:txBody>
      <dsp:txXfrm>
        <a:off x="1575233" y="2295012"/>
        <a:ext cx="2869209" cy="720000"/>
      </dsp:txXfrm>
    </dsp:sp>
    <dsp:sp modelId="{4B2EF73E-1522-4A86-9FC2-E83A765A5143}">
      <dsp:nvSpPr>
        <dsp:cNvPr id="0" name=""/>
        <dsp:cNvSpPr/>
      </dsp:nvSpPr>
      <dsp:spPr>
        <a:xfrm>
          <a:off x="6984529" y="706979"/>
          <a:ext cx="1291144" cy="12911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B37CF85-A20A-4781-AE5D-1353CC388B4D}">
      <dsp:nvSpPr>
        <dsp:cNvPr id="0" name=""/>
        <dsp:cNvSpPr/>
      </dsp:nvSpPr>
      <dsp:spPr>
        <a:xfrm>
          <a:off x="6429677" y="2342748"/>
          <a:ext cx="28692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77850">
            <a:lnSpc>
              <a:spcPct val="90000"/>
            </a:lnSpc>
            <a:spcBef>
              <a:spcPct val="0"/>
            </a:spcBef>
            <a:spcAft>
              <a:spcPct val="35000"/>
            </a:spcAft>
          </a:pPr>
          <a:r>
            <a:rPr lang="en-CA" sz="1300" kern="1200" dirty="0"/>
            <a:t>Establishes </a:t>
          </a:r>
          <a:r>
            <a:rPr lang="en-CA" sz="1300" b="1" kern="1200" dirty="0"/>
            <a:t>national principles that apply to child intervention services involving Indigenous children in mainstream</a:t>
          </a:r>
          <a:endParaRPr lang="en-US" sz="1300" kern="1200" dirty="0"/>
        </a:p>
      </dsp:txBody>
      <dsp:txXfrm>
        <a:off x="6429677" y="2342748"/>
        <a:ext cx="2869209" cy="720000"/>
      </dsp:txXfrm>
    </dsp:sp>
    <dsp:sp modelId="{A3D9782B-5B2B-4885-A81A-DE8CDA28292C}">
      <dsp:nvSpPr>
        <dsp:cNvPr id="0" name=""/>
        <dsp:cNvSpPr/>
      </dsp:nvSpPr>
      <dsp:spPr>
        <a:xfrm rot="19519547" flipH="1">
          <a:off x="10066124" y="3629484"/>
          <a:ext cx="153297" cy="45719"/>
        </a:xfrm>
        <a:prstGeom prst="rect">
          <a:avLst/>
        </a:prstGeom>
        <a:solidFill>
          <a:schemeClr val="accent4">
            <a:hueOff val="0"/>
            <a:satOff val="0"/>
            <a:lumOff val="0"/>
            <a:alphaOff val="0"/>
          </a:schemeClr>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2DCD4CE-80BA-4B8D-9B6D-1171347AF496}">
      <dsp:nvSpPr>
        <dsp:cNvPr id="0" name=""/>
        <dsp:cNvSpPr/>
      </dsp:nvSpPr>
      <dsp:spPr>
        <a:xfrm>
          <a:off x="7113553" y="2009093"/>
          <a:ext cx="28692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77850">
            <a:lnSpc>
              <a:spcPct val="90000"/>
            </a:lnSpc>
            <a:spcBef>
              <a:spcPct val="0"/>
            </a:spcBef>
            <a:spcAft>
              <a:spcPct val="35000"/>
            </a:spcAft>
          </a:pPr>
          <a:endParaRPr lang="en-US" sz="1300" kern="1200" dirty="0"/>
        </a:p>
      </dsp:txBody>
      <dsp:txXfrm>
        <a:off x="7113553" y="2009093"/>
        <a:ext cx="2869209"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DA8C8-745A-4D72-8278-B60A2FFDFA26}">
      <dsp:nvSpPr>
        <dsp:cNvPr id="0" name=""/>
        <dsp:cNvSpPr/>
      </dsp:nvSpPr>
      <dsp:spPr>
        <a:xfrm>
          <a:off x="0" y="568349"/>
          <a:ext cx="6266011" cy="15092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02A389-4227-47F5-8090-5DF77858E55B}">
      <dsp:nvSpPr>
        <dsp:cNvPr id="0" name=""/>
        <dsp:cNvSpPr/>
      </dsp:nvSpPr>
      <dsp:spPr>
        <a:xfrm>
          <a:off x="456538" y="907923"/>
          <a:ext cx="830070" cy="8300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F2971E7-5548-44C4-8A6E-C88F011B5032}">
      <dsp:nvSpPr>
        <dsp:cNvPr id="0" name=""/>
        <dsp:cNvSpPr/>
      </dsp:nvSpPr>
      <dsp:spPr>
        <a:xfrm>
          <a:off x="1743147" y="568349"/>
          <a:ext cx="4418192" cy="1697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691" tIns="179691" rIns="179691" bIns="179691" numCol="1" spcCol="1270" anchor="ctr" anchorCtr="0">
          <a:noAutofit/>
        </a:bodyPr>
        <a:lstStyle/>
        <a:p>
          <a:pPr lvl="0" algn="l" defTabSz="622300">
            <a:lnSpc>
              <a:spcPct val="90000"/>
            </a:lnSpc>
            <a:spcBef>
              <a:spcPct val="0"/>
            </a:spcBef>
            <a:spcAft>
              <a:spcPct val="35000"/>
            </a:spcAft>
          </a:pPr>
          <a:r>
            <a:rPr lang="en-CA" sz="1400" b="1" kern="1200" dirty="0"/>
            <a:t>PREVENTIVE CARE:  </a:t>
          </a:r>
          <a:r>
            <a:rPr lang="en-CA" sz="1400" kern="1200" dirty="0"/>
            <a:t>to the extent that providing a service that promotes preventive care to support the child’s family is consistent with the best interests of the child, the provision of that service is to be given priority over other services [s. 14 (1)].</a:t>
          </a:r>
          <a:endParaRPr lang="en-US" sz="1400" kern="1200" dirty="0"/>
        </a:p>
      </dsp:txBody>
      <dsp:txXfrm>
        <a:off x="1743147" y="568349"/>
        <a:ext cx="4418192" cy="1697870"/>
      </dsp:txXfrm>
    </dsp:sp>
    <dsp:sp modelId="{26E445B6-5D74-45BB-A566-71AD4C3EC55B}">
      <dsp:nvSpPr>
        <dsp:cNvPr id="0" name=""/>
        <dsp:cNvSpPr/>
      </dsp:nvSpPr>
      <dsp:spPr>
        <a:xfrm>
          <a:off x="0" y="2633327"/>
          <a:ext cx="6266011" cy="15092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242E80-3DB3-4681-83BA-51C642835A19}">
      <dsp:nvSpPr>
        <dsp:cNvPr id="0" name=""/>
        <dsp:cNvSpPr/>
      </dsp:nvSpPr>
      <dsp:spPr>
        <a:xfrm>
          <a:off x="456538" y="2972901"/>
          <a:ext cx="830070" cy="8300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A93F70C-945D-49D9-90F1-8DA345D9D26B}">
      <dsp:nvSpPr>
        <dsp:cNvPr id="0" name=""/>
        <dsp:cNvSpPr/>
      </dsp:nvSpPr>
      <dsp:spPr>
        <a:xfrm>
          <a:off x="1743147" y="2633327"/>
          <a:ext cx="4418192" cy="1697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691" tIns="179691" rIns="179691" bIns="179691" numCol="1" spcCol="1270" anchor="ctr" anchorCtr="0">
          <a:noAutofit/>
        </a:bodyPr>
        <a:lstStyle/>
        <a:p>
          <a:pPr lvl="0" algn="l" defTabSz="622300">
            <a:lnSpc>
              <a:spcPct val="90000"/>
            </a:lnSpc>
            <a:spcBef>
              <a:spcPct val="0"/>
            </a:spcBef>
            <a:spcAft>
              <a:spcPct val="35000"/>
            </a:spcAft>
          </a:pPr>
          <a:r>
            <a:rPr lang="en-CA" sz="1400" b="1" kern="1200" dirty="0"/>
            <a:t>PRENATAL CARE</a:t>
          </a:r>
          <a:r>
            <a:rPr lang="en-CA" sz="1400" kern="1200" dirty="0"/>
            <a:t>:  To the extent that providing a prenatal service that promotes preventive care is consistent with what will likely be in the best interests of an Indigenous child after he or she is born, the provision of that service is to be given priority over other services </a:t>
          </a:r>
          <a:r>
            <a:rPr lang="en-CA" sz="1400" b="1" kern="1200" dirty="0"/>
            <a:t>in order to prevent the apprehension of the child </a:t>
          </a:r>
          <a:r>
            <a:rPr lang="en-CA" sz="1400" kern="1200" dirty="0"/>
            <a:t>at the time of the child’s birth [S. 14(2)].</a:t>
          </a:r>
          <a:endParaRPr lang="en-US" sz="1400" kern="1200" dirty="0"/>
        </a:p>
      </dsp:txBody>
      <dsp:txXfrm>
        <a:off x="1743147" y="2633327"/>
        <a:ext cx="4418192" cy="16978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44366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xmlns=""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85934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04889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xmlns=""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xmlns=""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61183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74861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3/4/2020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83591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xmlns=""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xmlns=""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xmlns=""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3/4/2020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24295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90580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3466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36840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35330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1207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xmlns=""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xmlns=""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3/4/2020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53279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3/4/2020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0337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3/4/2020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00311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82294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xmlns=""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3/4/2020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8249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3/4/2020</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465339261"/>
      </p:ext>
    </p:extLst>
  </p:cSld>
  <p:clrMap bg1="dk1" tx1="lt1" bg2="dk2" tx2="lt2" accent1="accent1" accent2="accent2" accent3="accent3" accent4="accent4" accent5="accent5" accent6="accent6" hlink="hlink" folHlink="folHlink"/>
  <p:sldLayoutIdLst>
    <p:sldLayoutId id="2147483760" r:id="rId1"/>
    <p:sldLayoutId id="2147483761" r:id="rId2"/>
    <p:sldLayoutId id="2147483762" r:id="rId3"/>
    <p:sldLayoutId id="2147483746" r:id="rId4"/>
    <p:sldLayoutId id="2147483747" r:id="rId5"/>
    <p:sldLayoutId id="2147483748" r:id="rId6"/>
    <p:sldLayoutId id="2147483749" r:id="rId7"/>
    <p:sldLayoutId id="2147483750" r:id="rId8"/>
    <p:sldLayoutId id="2147483751" r:id="rId9"/>
    <p:sldLayoutId id="2147483752" r:id="rId10"/>
    <p:sldLayoutId id="2147483759" r:id="rId11"/>
    <p:sldLayoutId id="2147483753" r:id="rId12"/>
    <p:sldLayoutId id="2147483754" r:id="rId13"/>
    <p:sldLayoutId id="2147483755" r:id="rId14"/>
    <p:sldLayoutId id="2147483756" r:id="rId15"/>
    <p:sldLayoutId id="2147483757" r:id="rId16"/>
    <p:sldLayoutId id="2147483758" r:id="rId17"/>
  </p:sldLayoutIdLst>
  <p:hf sldNum="0" hdr="0" ftr="0" dt="0"/>
  <p:txStyles>
    <p:titleStyle>
      <a:lvl1pPr algn="ctr" defTabSz="457200" rtl="0" eaLnBrk="1" latinLnBrk="0" hangingPunct="1">
        <a:lnSpc>
          <a:spcPct val="100000"/>
        </a:lnSpc>
        <a:spcBef>
          <a:spcPct val="0"/>
        </a:spcBef>
        <a:buNone/>
        <a:defRPr sz="4000" i="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00000"/>
        </a:lnSpc>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4.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png"/><Relationship Id="rId7" Type="http://schemas.openxmlformats.org/officeDocument/2006/relationships/diagramColors" Target="../diagrams/colors6.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lisa@weberlaw.ca"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Picture 3" descr="A picture containing food, flower&#10;&#10;Description automatically generated">
            <a:extLst>
              <a:ext uri="{FF2B5EF4-FFF2-40B4-BE49-F238E27FC236}">
                <a16:creationId xmlns:a16="http://schemas.microsoft.com/office/drawing/2014/main" xmlns="" id="{F20E9138-C7C4-4B3A-AFF8-7996D79ACD7E}"/>
              </a:ext>
            </a:extLst>
          </p:cNvPr>
          <p:cNvPicPr>
            <a:picLocks noChangeAspect="1"/>
          </p:cNvPicPr>
          <p:nvPr/>
        </p:nvPicPr>
        <p:blipFill rotWithShape="1">
          <a:blip r:embed="rId3"/>
          <a:srcRect t="1238" b="14493"/>
          <a:stretch/>
        </p:blipFill>
        <p:spPr>
          <a:xfrm>
            <a:off x="20" y="10"/>
            <a:ext cx="12191980" cy="6857990"/>
          </a:xfrm>
          <a:prstGeom prst="rect">
            <a:avLst/>
          </a:prstGeom>
        </p:spPr>
      </p:pic>
      <p:sp useBgFill="1">
        <p:nvSpPr>
          <p:cNvPr id="19" name="Freeform 5">
            <a:extLst>
              <a:ext uri="{FF2B5EF4-FFF2-40B4-BE49-F238E27FC236}">
                <a16:creationId xmlns:a16="http://schemas.microsoft.com/office/drawing/2014/main" xmlns="" id="{37D54B6C-87D0-4C03-8335-3955179D2B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5400000">
            <a:off x="6748093" y="1371604"/>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xmlns="" id="{18463C67-9C8F-C741-AC6A-133FE7B3ED10}"/>
              </a:ext>
            </a:extLst>
          </p:cNvPr>
          <p:cNvSpPr>
            <a:spLocks noGrp="1"/>
          </p:cNvSpPr>
          <p:nvPr>
            <p:ph type="ctrTitle"/>
          </p:nvPr>
        </p:nvSpPr>
        <p:spPr>
          <a:xfrm>
            <a:off x="7780424" y="845389"/>
            <a:ext cx="3596420" cy="979017"/>
          </a:xfrm>
        </p:spPr>
        <p:txBody>
          <a:bodyPr vert="horz" lIns="91440" tIns="45720" rIns="91440" bIns="45720" rtlCol="0" anchor="b">
            <a:normAutofit/>
          </a:bodyPr>
          <a:lstStyle/>
          <a:p>
            <a:pPr algn="l"/>
            <a:endParaRPr lang="en-US" sz="2400" dirty="0"/>
          </a:p>
        </p:txBody>
      </p:sp>
      <p:sp>
        <p:nvSpPr>
          <p:cNvPr id="3" name="Subtitle 2">
            <a:extLst>
              <a:ext uri="{FF2B5EF4-FFF2-40B4-BE49-F238E27FC236}">
                <a16:creationId xmlns:a16="http://schemas.microsoft.com/office/drawing/2014/main" xmlns="" id="{263F6BDD-A342-8E41-A992-B50C083AA884}"/>
              </a:ext>
            </a:extLst>
          </p:cNvPr>
          <p:cNvSpPr>
            <a:spLocks noGrp="1"/>
          </p:cNvSpPr>
          <p:nvPr>
            <p:ph type="subTitle" idx="1"/>
          </p:nvPr>
        </p:nvSpPr>
        <p:spPr>
          <a:xfrm>
            <a:off x="7780424" y="1968238"/>
            <a:ext cx="3531684" cy="3679189"/>
          </a:xfrm>
        </p:spPr>
        <p:txBody>
          <a:bodyPr vert="horz" lIns="91440" tIns="45720" rIns="91440" bIns="45720" rtlCol="0" anchor="t">
            <a:normAutofit/>
          </a:bodyPr>
          <a:lstStyle/>
          <a:p>
            <a:pPr algn="l"/>
            <a:r>
              <a:rPr lang="en-US" sz="2400" dirty="0">
                <a:solidFill>
                  <a:schemeClr val="tx2"/>
                </a:solidFill>
              </a:rPr>
              <a:t>Bill C-92: </a:t>
            </a:r>
          </a:p>
          <a:p>
            <a:pPr algn="l"/>
            <a:r>
              <a:rPr lang="en-US" sz="2400" i="1" dirty="0">
                <a:solidFill>
                  <a:schemeClr val="tx2"/>
                </a:solidFill>
              </a:rPr>
              <a:t>An Act respecting First Nations, Inuit and </a:t>
            </a:r>
            <a:r>
              <a:rPr lang="en-US" sz="2400" i="1" dirty="0" err="1">
                <a:solidFill>
                  <a:schemeClr val="tx2"/>
                </a:solidFill>
              </a:rPr>
              <a:t>Métis</a:t>
            </a:r>
            <a:r>
              <a:rPr lang="en-US" sz="2400" i="1" dirty="0">
                <a:solidFill>
                  <a:schemeClr val="tx2"/>
                </a:solidFill>
              </a:rPr>
              <a:t> children, youth and families </a:t>
            </a:r>
            <a:endParaRPr lang="en-US" sz="2400" dirty="0">
              <a:solidFill>
                <a:schemeClr val="tx2"/>
              </a:solidFill>
            </a:endParaRPr>
          </a:p>
          <a:p>
            <a:pPr algn="l"/>
            <a:endParaRPr lang="en-US" sz="1600" dirty="0">
              <a:solidFill>
                <a:schemeClr val="tx2"/>
              </a:solidFill>
            </a:endParaRPr>
          </a:p>
        </p:txBody>
      </p:sp>
    </p:spTree>
    <p:extLst>
      <p:ext uri="{BB962C8B-B14F-4D97-AF65-F5344CB8AC3E}">
        <p14:creationId xmlns:p14="http://schemas.microsoft.com/office/powerpoint/2010/main" val="2573115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315CE4-A654-DF4B-BB11-A55F4AA2F00D}"/>
              </a:ext>
            </a:extLst>
          </p:cNvPr>
          <p:cNvSpPr>
            <a:spLocks noGrp="1"/>
          </p:cNvSpPr>
          <p:nvPr>
            <p:ph type="title"/>
          </p:nvPr>
        </p:nvSpPr>
        <p:spPr>
          <a:xfrm>
            <a:off x="633743" y="609599"/>
            <a:ext cx="3413156" cy="5273675"/>
          </a:xfrm>
        </p:spPr>
        <p:txBody>
          <a:bodyPr>
            <a:normAutofit/>
          </a:bodyPr>
          <a:lstStyle/>
          <a:p>
            <a:r>
              <a:rPr lang="en-US" dirty="0"/>
              <a:t>Very Important for Leadership:</a:t>
            </a:r>
            <a:br>
              <a:rPr lang="en-US" dirty="0"/>
            </a:br>
            <a:r>
              <a:rPr lang="en-US" dirty="0"/>
              <a:t>Notice</a:t>
            </a:r>
          </a:p>
        </p:txBody>
      </p:sp>
      <p:pic>
        <p:nvPicPr>
          <p:cNvPr id="10" name="Picture 9">
            <a:extLst>
              <a:ext uri="{FF2B5EF4-FFF2-40B4-BE49-F238E27FC236}">
                <a16:creationId xmlns:a16="http://schemas.microsoft.com/office/drawing/2014/main" xmlns="" id="{82AABC82-C2D1-4340-A6DF-6E73DF06FCA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639056" y="2"/>
            <a:ext cx="7552944" cy="6857998"/>
          </a:xfrm>
          <a:prstGeom prst="rect">
            <a:avLst/>
          </a:prstGeom>
        </p:spPr>
      </p:pic>
      <p:graphicFrame>
        <p:nvGraphicFramePr>
          <p:cNvPr id="25" name="Content Placeholder 2">
            <a:extLst>
              <a:ext uri="{FF2B5EF4-FFF2-40B4-BE49-F238E27FC236}">
                <a16:creationId xmlns:a16="http://schemas.microsoft.com/office/drawing/2014/main" xmlns="" id="{C0734E6E-960F-4B2B-92CB-84895FC758C9}"/>
              </a:ext>
            </a:extLst>
          </p:cNvPr>
          <p:cNvGraphicFramePr>
            <a:graphicFrameLocks noGrp="1"/>
          </p:cNvGraphicFramePr>
          <p:nvPr>
            <p:ph idx="1"/>
            <p:extLst>
              <p:ext uri="{D42A27DB-BD31-4B8C-83A1-F6EECF244321}">
                <p14:modId xmlns:p14="http://schemas.microsoft.com/office/powerpoint/2010/main" val="1435212422"/>
              </p:ext>
            </p:extLst>
          </p:nvPr>
        </p:nvGraphicFramePr>
        <p:xfrm>
          <a:off x="5282521" y="709683"/>
          <a:ext cx="6266011" cy="4899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78096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2911C9-4534-9A44-A6FA-5118D1F8EA97}"/>
              </a:ext>
            </a:extLst>
          </p:cNvPr>
          <p:cNvSpPr>
            <a:spLocks noGrp="1"/>
          </p:cNvSpPr>
          <p:nvPr>
            <p:ph type="title"/>
          </p:nvPr>
        </p:nvSpPr>
        <p:spPr>
          <a:xfrm>
            <a:off x="913795" y="609600"/>
            <a:ext cx="10353762" cy="1257300"/>
          </a:xfrm>
        </p:spPr>
        <p:txBody>
          <a:bodyPr>
            <a:normAutofit/>
          </a:bodyPr>
          <a:lstStyle/>
          <a:p>
            <a:pPr>
              <a:lnSpc>
                <a:spcPct val="90000"/>
              </a:lnSpc>
            </a:pPr>
            <a:r>
              <a:rPr lang="en-US"/>
              <a:t>BEFORE TAKING ANY “SIGNIFICANT MEASURES” MEANS WHAT?</a:t>
            </a:r>
          </a:p>
        </p:txBody>
      </p:sp>
      <p:graphicFrame>
        <p:nvGraphicFramePr>
          <p:cNvPr id="5" name="Content Placeholder 2">
            <a:extLst>
              <a:ext uri="{FF2B5EF4-FFF2-40B4-BE49-F238E27FC236}">
                <a16:creationId xmlns:a16="http://schemas.microsoft.com/office/drawing/2014/main" xmlns="" id="{7F612C5E-AA07-40E8-958D-B9F98C8B9F8C}"/>
              </a:ext>
            </a:extLst>
          </p:cNvPr>
          <p:cNvGraphicFramePr>
            <a:graphicFrameLocks noGrp="1"/>
          </p:cNvGraphicFramePr>
          <p:nvPr>
            <p:ph idx="1"/>
            <p:extLst>
              <p:ext uri="{D42A27DB-BD31-4B8C-83A1-F6EECF244321}">
                <p14:modId xmlns:p14="http://schemas.microsoft.com/office/powerpoint/2010/main" val="359635843"/>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3587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315CE4-A654-DF4B-BB11-A55F4AA2F00D}"/>
              </a:ext>
            </a:extLst>
          </p:cNvPr>
          <p:cNvSpPr>
            <a:spLocks noGrp="1"/>
          </p:cNvSpPr>
          <p:nvPr>
            <p:ph type="title"/>
          </p:nvPr>
        </p:nvSpPr>
        <p:spPr>
          <a:xfrm>
            <a:off x="633743" y="609599"/>
            <a:ext cx="3413156" cy="5273675"/>
          </a:xfrm>
        </p:spPr>
        <p:txBody>
          <a:bodyPr>
            <a:normAutofit/>
          </a:bodyPr>
          <a:lstStyle/>
          <a:p>
            <a:r>
              <a:rPr lang="en-US" dirty="0"/>
              <a:t>Very Important for Leadership:</a:t>
            </a:r>
            <a:br>
              <a:rPr lang="en-US" dirty="0"/>
            </a:br>
            <a:r>
              <a:rPr lang="en-US" dirty="0"/>
              <a:t>Notice</a:t>
            </a:r>
          </a:p>
        </p:txBody>
      </p:sp>
      <p:pic>
        <p:nvPicPr>
          <p:cNvPr id="10" name="Picture 9">
            <a:extLst>
              <a:ext uri="{FF2B5EF4-FFF2-40B4-BE49-F238E27FC236}">
                <a16:creationId xmlns:a16="http://schemas.microsoft.com/office/drawing/2014/main" xmlns="" id="{82AABC82-C2D1-4340-A6DF-6E73DF06FCA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639056" y="2"/>
            <a:ext cx="7552944" cy="6857998"/>
          </a:xfrm>
          <a:prstGeom prst="rect">
            <a:avLst/>
          </a:prstGeom>
        </p:spPr>
      </p:pic>
      <p:graphicFrame>
        <p:nvGraphicFramePr>
          <p:cNvPr id="25" name="Content Placeholder 2">
            <a:extLst>
              <a:ext uri="{FF2B5EF4-FFF2-40B4-BE49-F238E27FC236}">
                <a16:creationId xmlns:a16="http://schemas.microsoft.com/office/drawing/2014/main" xmlns="" id="{C0734E6E-960F-4B2B-92CB-84895FC758C9}"/>
              </a:ext>
            </a:extLst>
          </p:cNvPr>
          <p:cNvGraphicFramePr>
            <a:graphicFrameLocks noGrp="1"/>
          </p:cNvGraphicFramePr>
          <p:nvPr>
            <p:ph idx="1"/>
            <p:extLst>
              <p:ext uri="{D42A27DB-BD31-4B8C-83A1-F6EECF244321}">
                <p14:modId xmlns:p14="http://schemas.microsoft.com/office/powerpoint/2010/main" val="3786314221"/>
              </p:ext>
            </p:extLst>
          </p:nvPr>
        </p:nvGraphicFramePr>
        <p:xfrm>
          <a:off x="5282521" y="709683"/>
          <a:ext cx="6266011" cy="4899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83801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xmlns="" id="{5BAB7C38-AF9A-43A2-9B1C-F1DEBC80BC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6676" cy="2108723"/>
          </a:xfrm>
          <a:prstGeom prst="rect">
            <a:avLst/>
          </a:prstGeom>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CB5F901-98EA-C74E-AC97-C9669BF93208}"/>
              </a:ext>
            </a:extLst>
          </p:cNvPr>
          <p:cNvSpPr>
            <a:spLocks noGrp="1"/>
          </p:cNvSpPr>
          <p:nvPr>
            <p:ph type="title"/>
          </p:nvPr>
        </p:nvSpPr>
        <p:spPr>
          <a:xfrm>
            <a:off x="913795" y="609600"/>
            <a:ext cx="10353762" cy="1257300"/>
          </a:xfrm>
        </p:spPr>
        <p:txBody>
          <a:bodyPr>
            <a:normAutofit/>
          </a:bodyPr>
          <a:lstStyle/>
          <a:p>
            <a:r>
              <a:rPr lang="en-US">
                <a:solidFill>
                  <a:srgbClr val="FFFFFF"/>
                </a:solidFill>
              </a:rPr>
              <a:t>PLACEMENT – s. 16</a:t>
            </a:r>
          </a:p>
        </p:txBody>
      </p:sp>
      <p:pic>
        <p:nvPicPr>
          <p:cNvPr id="8" name="Picture 11">
            <a:extLst>
              <a:ext uri="{FF2B5EF4-FFF2-40B4-BE49-F238E27FC236}">
                <a16:creationId xmlns:a16="http://schemas.microsoft.com/office/drawing/2014/main" xmlns="" id="{A8D526D7-C782-4F65-A21F-A6B40D869B47}"/>
              </a:ext>
              <a:ext uri="{C183D7F6-B498-43B3-948B-1728B52AA6E4}">
                <adec:decorative xmlns:adec="http://schemas.microsoft.com/office/drawing/2017/decorative" xmlns=""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a:extLst>
              <a:ext uri="{28A0092B-C50C-407E-A947-70E740481C1C}">
                <a14:useLocalDpi xmlns:a14="http://schemas.microsoft.com/office/drawing/2010/main" val="0"/>
              </a:ext>
            </a:extLst>
          </a:blip>
          <a:srcRect l="798" t="2669" r="616"/>
          <a:stretch/>
        </p:blipFill>
        <p:spPr>
          <a:xfrm>
            <a:off x="-5325" y="2049331"/>
            <a:ext cx="12192001" cy="4808669"/>
          </a:xfrm>
          <a:prstGeom prst="rect">
            <a:avLst/>
          </a:prstGeom>
          <a:effectLst>
            <a:innerShdw blurRad="63500" dist="50800" dir="16200000">
              <a:prstClr val="black">
                <a:alpha val="50000"/>
              </a:prstClr>
            </a:innerShdw>
          </a:effectLst>
        </p:spPr>
      </p:pic>
      <p:graphicFrame>
        <p:nvGraphicFramePr>
          <p:cNvPr id="5" name="Content Placeholder 2">
            <a:extLst>
              <a:ext uri="{FF2B5EF4-FFF2-40B4-BE49-F238E27FC236}">
                <a16:creationId xmlns:a16="http://schemas.microsoft.com/office/drawing/2014/main" xmlns="" id="{F35E9A7F-24C0-49B8-A694-B8900011F1DC}"/>
              </a:ext>
            </a:extLst>
          </p:cNvPr>
          <p:cNvGraphicFramePr>
            <a:graphicFrameLocks noGrp="1"/>
          </p:cNvGraphicFramePr>
          <p:nvPr>
            <p:ph idx="1"/>
            <p:extLst>
              <p:ext uri="{D42A27DB-BD31-4B8C-83A1-F6EECF244321}">
                <p14:modId xmlns:p14="http://schemas.microsoft.com/office/powerpoint/2010/main" val="2464811977"/>
              </p:ext>
            </p:extLst>
          </p:nvPr>
        </p:nvGraphicFramePr>
        <p:xfrm>
          <a:off x="914400" y="2647784"/>
          <a:ext cx="10353675" cy="3143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8051566"/>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F9EC67-4F9B-FE4C-B8D0-ED2523B4CA22}"/>
              </a:ext>
            </a:extLst>
          </p:cNvPr>
          <p:cNvSpPr>
            <a:spLocks noGrp="1"/>
          </p:cNvSpPr>
          <p:nvPr>
            <p:ph type="title"/>
          </p:nvPr>
        </p:nvSpPr>
        <p:spPr>
          <a:xfrm>
            <a:off x="913795" y="609600"/>
            <a:ext cx="10353762" cy="1257300"/>
          </a:xfrm>
        </p:spPr>
        <p:txBody>
          <a:bodyPr>
            <a:normAutofit/>
          </a:bodyPr>
          <a:lstStyle/>
          <a:p>
            <a:r>
              <a:rPr lang="en-US" dirty="0"/>
              <a:t>SIBLING PLACEMENT </a:t>
            </a:r>
          </a:p>
        </p:txBody>
      </p:sp>
      <p:graphicFrame>
        <p:nvGraphicFramePr>
          <p:cNvPr id="5" name="Content Placeholder 2">
            <a:extLst>
              <a:ext uri="{FF2B5EF4-FFF2-40B4-BE49-F238E27FC236}">
                <a16:creationId xmlns:a16="http://schemas.microsoft.com/office/drawing/2014/main" xmlns="" id="{AB09DD81-ACE5-4109-BD24-8A51FE420C4F}"/>
              </a:ext>
            </a:extLst>
          </p:cNvPr>
          <p:cNvGraphicFramePr>
            <a:graphicFrameLocks noGrp="1"/>
          </p:cNvGraphicFramePr>
          <p:nvPr>
            <p:ph idx="1"/>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2493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81DF44-7800-4F49-BFAD-0158752B99FF}"/>
              </a:ext>
            </a:extLst>
          </p:cNvPr>
          <p:cNvSpPr>
            <a:spLocks noGrp="1"/>
          </p:cNvSpPr>
          <p:nvPr>
            <p:ph type="title"/>
          </p:nvPr>
        </p:nvSpPr>
        <p:spPr>
          <a:xfrm>
            <a:off x="913795" y="609600"/>
            <a:ext cx="10353762" cy="1257300"/>
          </a:xfrm>
        </p:spPr>
        <p:txBody>
          <a:bodyPr>
            <a:normAutofit/>
          </a:bodyPr>
          <a:lstStyle/>
          <a:p>
            <a:pPr>
              <a:lnSpc>
                <a:spcPct val="90000"/>
              </a:lnSpc>
            </a:pPr>
            <a:r>
              <a:rPr lang="en-US">
                <a:solidFill>
                  <a:srgbClr val="FFFFFF"/>
                </a:solidFill>
              </a:rPr>
              <a:t>ONGOING REASSESSMENT OF PLACEMENT </a:t>
            </a:r>
          </a:p>
        </p:txBody>
      </p:sp>
      <p:graphicFrame>
        <p:nvGraphicFramePr>
          <p:cNvPr id="12" name="Content Placeholder 2">
            <a:extLst>
              <a:ext uri="{FF2B5EF4-FFF2-40B4-BE49-F238E27FC236}">
                <a16:creationId xmlns:a16="http://schemas.microsoft.com/office/drawing/2014/main" xmlns="" id="{54819F4F-FE86-41AD-8C0B-7EE3D1D3FCEC}"/>
              </a:ext>
            </a:extLst>
          </p:cNvPr>
          <p:cNvGraphicFramePr>
            <a:graphicFrameLocks noGrp="1"/>
          </p:cNvGraphicFramePr>
          <p:nvPr>
            <p:ph idx="1"/>
          </p:nvPr>
        </p:nvGraphicFramePr>
        <p:xfrm>
          <a:off x="914400" y="2647784"/>
          <a:ext cx="10353675" cy="3143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6382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C224410-FF86-4FBB-A05E-61232D4B13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xmlns="" id="{F3BDD110-869E-4A8C-9250-C7AE5C8408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22FC7227-93A3-7A4A-B837-5E5ABA9A6172}"/>
              </a:ext>
            </a:extLst>
          </p:cNvPr>
          <p:cNvSpPr>
            <a:spLocks noGrp="1"/>
          </p:cNvSpPr>
          <p:nvPr>
            <p:ph type="title"/>
          </p:nvPr>
        </p:nvSpPr>
        <p:spPr>
          <a:xfrm>
            <a:off x="900506" y="1118808"/>
            <a:ext cx="4671467" cy="4747683"/>
          </a:xfrm>
        </p:spPr>
        <p:txBody>
          <a:bodyPr anchor="ctr">
            <a:normAutofit/>
          </a:bodyPr>
          <a:lstStyle/>
          <a:p>
            <a:pPr algn="l"/>
            <a:r>
              <a:rPr lang="en-US" sz="4600"/>
              <a:t>COURT PROCEEDINGS</a:t>
            </a:r>
          </a:p>
        </p:txBody>
      </p:sp>
      <p:sp>
        <p:nvSpPr>
          <p:cNvPr id="3" name="Content Placeholder 2">
            <a:extLst>
              <a:ext uri="{FF2B5EF4-FFF2-40B4-BE49-F238E27FC236}">
                <a16:creationId xmlns:a16="http://schemas.microsoft.com/office/drawing/2014/main" xmlns="" id="{5D7CB166-0585-4A45-853B-3DC1C0736608}"/>
              </a:ext>
            </a:extLst>
          </p:cNvPr>
          <p:cNvSpPr>
            <a:spLocks noGrp="1"/>
          </p:cNvSpPr>
          <p:nvPr>
            <p:ph idx="1"/>
          </p:nvPr>
        </p:nvSpPr>
        <p:spPr>
          <a:xfrm>
            <a:off x="6498769" y="1118809"/>
            <a:ext cx="5049763" cy="4747681"/>
          </a:xfrm>
          <a:effectLst/>
        </p:spPr>
        <p:txBody>
          <a:bodyPr anchor="ctr">
            <a:normAutofit/>
          </a:bodyPr>
          <a:lstStyle/>
          <a:p>
            <a:pPr marL="36900" indent="0">
              <a:lnSpc>
                <a:spcPct val="90000"/>
              </a:lnSpc>
              <a:buNone/>
            </a:pPr>
            <a:r>
              <a:rPr lang="en-CA" sz="1900" b="1" dirty="0">
                <a:solidFill>
                  <a:schemeClr val="tx1"/>
                </a:solidFill>
                <a:effectLst/>
              </a:rPr>
              <a:t>Representations and party status</a:t>
            </a:r>
          </a:p>
          <a:p>
            <a:pPr>
              <a:lnSpc>
                <a:spcPct val="90000"/>
              </a:lnSpc>
            </a:pPr>
            <a:r>
              <a:rPr lang="en-CA" sz="1900" b="1" dirty="0">
                <a:solidFill>
                  <a:schemeClr val="tx1"/>
                </a:solidFill>
                <a:effectLst/>
              </a:rPr>
              <a:t>(a)</a:t>
            </a:r>
            <a:r>
              <a:rPr lang="en-CA" sz="1900" dirty="0">
                <a:solidFill>
                  <a:schemeClr val="tx1"/>
                </a:solidFill>
                <a:effectLst/>
              </a:rPr>
              <a:t> the child’s parent and the care provider have the right to make representations and to have </a:t>
            </a:r>
            <a:r>
              <a:rPr lang="en-CA" sz="1900" b="1" u="sng" dirty="0">
                <a:solidFill>
                  <a:schemeClr val="tx1"/>
                </a:solidFill>
                <a:effectLst/>
              </a:rPr>
              <a:t>party status</a:t>
            </a:r>
            <a:r>
              <a:rPr lang="en-CA" sz="1900" dirty="0">
                <a:solidFill>
                  <a:schemeClr val="tx1"/>
                </a:solidFill>
                <a:effectLst/>
              </a:rPr>
              <a:t>; and</a:t>
            </a:r>
          </a:p>
          <a:p>
            <a:pPr>
              <a:lnSpc>
                <a:spcPct val="90000"/>
              </a:lnSpc>
            </a:pPr>
            <a:r>
              <a:rPr lang="en-CA" sz="1900" b="1" dirty="0">
                <a:solidFill>
                  <a:schemeClr val="tx1"/>
                </a:solidFill>
                <a:effectLst/>
              </a:rPr>
              <a:t>(b)</a:t>
            </a:r>
            <a:r>
              <a:rPr lang="en-CA" sz="1900" dirty="0">
                <a:solidFill>
                  <a:schemeClr val="tx1"/>
                </a:solidFill>
                <a:effectLst/>
              </a:rPr>
              <a:t> the Indigenous governing body acting on behalf of the Indigenous group, community or people to which the child belongs </a:t>
            </a:r>
            <a:r>
              <a:rPr lang="en-CA" sz="1900" b="1" u="sng" dirty="0">
                <a:solidFill>
                  <a:schemeClr val="tx1"/>
                </a:solidFill>
                <a:effectLst/>
              </a:rPr>
              <a:t>has the right to make representations</a:t>
            </a:r>
            <a:r>
              <a:rPr lang="en-CA" sz="1900" dirty="0">
                <a:solidFill>
                  <a:schemeClr val="tx1"/>
                </a:solidFill>
                <a:effectLst/>
              </a:rPr>
              <a:t>.</a:t>
            </a:r>
          </a:p>
          <a:p>
            <a:pPr marL="36900" indent="0">
              <a:lnSpc>
                <a:spcPct val="90000"/>
              </a:lnSpc>
              <a:buNone/>
            </a:pPr>
            <a:endParaRPr lang="en-US" sz="1900" dirty="0">
              <a:solidFill>
                <a:schemeClr val="tx1"/>
              </a:solidFill>
            </a:endParaRPr>
          </a:p>
          <a:p>
            <a:pPr marL="36900" indent="0" algn="ctr">
              <a:lnSpc>
                <a:spcPct val="90000"/>
              </a:lnSpc>
              <a:buNone/>
            </a:pPr>
            <a:r>
              <a:rPr lang="en-US" sz="1900" dirty="0">
                <a:solidFill>
                  <a:schemeClr val="tx1"/>
                </a:solidFill>
              </a:rPr>
              <a:t>IS THERE A DIFFERENCE? </a:t>
            </a:r>
          </a:p>
          <a:p>
            <a:pPr marL="36900" indent="0" algn="ctr">
              <a:lnSpc>
                <a:spcPct val="90000"/>
              </a:lnSpc>
              <a:buNone/>
            </a:pPr>
            <a:r>
              <a:rPr lang="en-US" sz="1900" b="1" u="sng" dirty="0">
                <a:solidFill>
                  <a:schemeClr val="tx1"/>
                </a:solidFill>
              </a:rPr>
              <a:t>IT IS SIGNIFICANT</a:t>
            </a:r>
          </a:p>
        </p:txBody>
      </p:sp>
    </p:spTree>
    <p:extLst>
      <p:ext uri="{BB962C8B-B14F-4D97-AF65-F5344CB8AC3E}">
        <p14:creationId xmlns:p14="http://schemas.microsoft.com/office/powerpoint/2010/main" val="2620467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6">
            <a:extLst>
              <a:ext uri="{FF2B5EF4-FFF2-40B4-BE49-F238E27FC236}">
                <a16:creationId xmlns:a16="http://schemas.microsoft.com/office/drawing/2014/main" xmlns="" id="{5BAB7C38-AF9A-43A2-9B1C-F1DEBC80BC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6676" cy="2108723"/>
          </a:xfrm>
          <a:prstGeom prst="rect">
            <a:avLst/>
          </a:prstGeom>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12123A3-1BBE-674C-BB5F-4D27A7B27536}"/>
              </a:ext>
            </a:extLst>
          </p:cNvPr>
          <p:cNvSpPr>
            <a:spLocks noGrp="1"/>
          </p:cNvSpPr>
          <p:nvPr>
            <p:ph type="title"/>
          </p:nvPr>
        </p:nvSpPr>
        <p:spPr>
          <a:xfrm>
            <a:off x="913795" y="609600"/>
            <a:ext cx="10353762" cy="1257300"/>
          </a:xfrm>
        </p:spPr>
        <p:txBody>
          <a:bodyPr>
            <a:normAutofit/>
          </a:bodyPr>
          <a:lstStyle/>
          <a:p>
            <a:r>
              <a:rPr lang="en-US">
                <a:solidFill>
                  <a:srgbClr val="FFFFFF"/>
                </a:solidFill>
              </a:rPr>
              <a:t>COURT PROCEEDINGS</a:t>
            </a:r>
          </a:p>
        </p:txBody>
      </p:sp>
      <p:pic>
        <p:nvPicPr>
          <p:cNvPr id="19" name="Picture 18">
            <a:extLst>
              <a:ext uri="{FF2B5EF4-FFF2-40B4-BE49-F238E27FC236}">
                <a16:creationId xmlns:a16="http://schemas.microsoft.com/office/drawing/2014/main" xmlns="" id="{A8D526D7-C782-4F65-A21F-A6B40D869B47}"/>
              </a:ext>
              <a:ext uri="{C183D7F6-B498-43B3-948B-1728B52AA6E4}">
                <adec:decorative xmlns:adec="http://schemas.microsoft.com/office/drawing/2017/decorative" xmlns=""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a:extLst>
              <a:ext uri="{28A0092B-C50C-407E-A947-70E740481C1C}">
                <a14:useLocalDpi xmlns:a14="http://schemas.microsoft.com/office/drawing/2010/main" val="0"/>
              </a:ext>
            </a:extLst>
          </a:blip>
          <a:srcRect l="798" t="2669" r="616"/>
          <a:stretch/>
        </p:blipFill>
        <p:spPr>
          <a:xfrm>
            <a:off x="-5325" y="2049331"/>
            <a:ext cx="12192001" cy="4808669"/>
          </a:xfrm>
          <a:prstGeom prst="rect">
            <a:avLst/>
          </a:prstGeom>
          <a:effectLst>
            <a:innerShdw blurRad="63500" dist="50800" dir="16200000">
              <a:prstClr val="black">
                <a:alpha val="50000"/>
              </a:prstClr>
            </a:innerShdw>
          </a:effectLst>
        </p:spPr>
      </p:pic>
      <p:graphicFrame>
        <p:nvGraphicFramePr>
          <p:cNvPr id="12" name="Content Placeholder 2">
            <a:extLst>
              <a:ext uri="{FF2B5EF4-FFF2-40B4-BE49-F238E27FC236}">
                <a16:creationId xmlns:a16="http://schemas.microsoft.com/office/drawing/2014/main" xmlns="" id="{CE87E948-88DF-4472-A19A-5885D1C29414}"/>
              </a:ext>
            </a:extLst>
          </p:cNvPr>
          <p:cNvGraphicFramePr>
            <a:graphicFrameLocks noGrp="1"/>
          </p:cNvGraphicFramePr>
          <p:nvPr>
            <p:ph idx="1"/>
            <p:extLst>
              <p:ext uri="{D42A27DB-BD31-4B8C-83A1-F6EECF244321}">
                <p14:modId xmlns:p14="http://schemas.microsoft.com/office/powerpoint/2010/main" val="454130944"/>
              </p:ext>
            </p:extLst>
          </p:nvPr>
        </p:nvGraphicFramePr>
        <p:xfrm>
          <a:off x="914400" y="2647784"/>
          <a:ext cx="10353675" cy="3143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4650552"/>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C224410-FF86-4FBB-A05E-61232D4B13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xmlns="" id="{F3BDD110-869E-4A8C-9250-C7AE5C8408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634A1976-905F-9347-83F4-3CFAE7A134E2}"/>
              </a:ext>
            </a:extLst>
          </p:cNvPr>
          <p:cNvSpPr>
            <a:spLocks noGrp="1"/>
          </p:cNvSpPr>
          <p:nvPr>
            <p:ph type="title"/>
          </p:nvPr>
        </p:nvSpPr>
        <p:spPr>
          <a:xfrm>
            <a:off x="900506" y="1118808"/>
            <a:ext cx="4671467" cy="4747683"/>
          </a:xfrm>
        </p:spPr>
        <p:txBody>
          <a:bodyPr anchor="ctr">
            <a:normAutofit/>
          </a:bodyPr>
          <a:lstStyle/>
          <a:p>
            <a:pPr algn="l"/>
            <a:r>
              <a:rPr lang="en-US" sz="5000" dirty="0"/>
              <a:t/>
            </a:r>
            <a:br>
              <a:rPr lang="en-US" sz="5000" dirty="0"/>
            </a:br>
            <a:r>
              <a:rPr lang="en-US" sz="5000" dirty="0"/>
              <a:t>Codifying your laws</a:t>
            </a:r>
          </a:p>
        </p:txBody>
      </p:sp>
      <p:sp>
        <p:nvSpPr>
          <p:cNvPr id="3" name="Content Placeholder 2">
            <a:extLst>
              <a:ext uri="{FF2B5EF4-FFF2-40B4-BE49-F238E27FC236}">
                <a16:creationId xmlns:a16="http://schemas.microsoft.com/office/drawing/2014/main" xmlns="" id="{73F1A86D-2A65-C043-BF8C-CBB74013589D}"/>
              </a:ext>
            </a:extLst>
          </p:cNvPr>
          <p:cNvSpPr>
            <a:spLocks noGrp="1"/>
          </p:cNvSpPr>
          <p:nvPr>
            <p:ph idx="1"/>
          </p:nvPr>
        </p:nvSpPr>
        <p:spPr>
          <a:xfrm>
            <a:off x="6498769" y="1118809"/>
            <a:ext cx="5049763" cy="4747681"/>
          </a:xfrm>
          <a:effectLst/>
        </p:spPr>
        <p:txBody>
          <a:bodyPr anchor="ctr">
            <a:normAutofit/>
          </a:bodyPr>
          <a:lstStyle/>
          <a:p>
            <a:pPr marL="36900" indent="0">
              <a:lnSpc>
                <a:spcPct val="90000"/>
              </a:lnSpc>
              <a:buNone/>
            </a:pPr>
            <a:r>
              <a:rPr lang="en-US" sz="2800" dirty="0">
                <a:solidFill>
                  <a:schemeClr val="tx1"/>
                </a:solidFill>
              </a:rPr>
              <a:t>s. 18:  The inherent right of self-govt includes jurisdiction for child and family services, incl. legislative authority to administer and enforce laws made under that authority.</a:t>
            </a:r>
          </a:p>
          <a:p>
            <a:pPr marL="36900" indent="0">
              <a:lnSpc>
                <a:spcPct val="90000"/>
              </a:lnSpc>
              <a:buNone/>
            </a:pPr>
            <a:r>
              <a:rPr lang="en-US" sz="2800" dirty="0">
                <a:solidFill>
                  <a:schemeClr val="tx1"/>
                </a:solidFill>
              </a:rPr>
              <a:t>Including dispute resolution mechanisms</a:t>
            </a:r>
          </a:p>
        </p:txBody>
      </p:sp>
    </p:spTree>
    <p:extLst>
      <p:ext uri="{BB962C8B-B14F-4D97-AF65-F5344CB8AC3E}">
        <p14:creationId xmlns:p14="http://schemas.microsoft.com/office/powerpoint/2010/main" val="3286516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C224410-FF86-4FBB-A05E-61232D4B13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xmlns="" id="{F3BDD110-869E-4A8C-9250-C7AE5C8408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634A1976-905F-9347-83F4-3CFAE7A134E2}"/>
              </a:ext>
            </a:extLst>
          </p:cNvPr>
          <p:cNvSpPr>
            <a:spLocks noGrp="1"/>
          </p:cNvSpPr>
          <p:nvPr>
            <p:ph type="title"/>
          </p:nvPr>
        </p:nvSpPr>
        <p:spPr>
          <a:xfrm>
            <a:off x="900506" y="1118808"/>
            <a:ext cx="4671467" cy="4747683"/>
          </a:xfrm>
        </p:spPr>
        <p:txBody>
          <a:bodyPr anchor="ctr">
            <a:normAutofit/>
          </a:bodyPr>
          <a:lstStyle/>
          <a:p>
            <a:pPr algn="l"/>
            <a:r>
              <a:rPr lang="en-US" sz="5000" dirty="0"/>
              <a:t>Giving Notice</a:t>
            </a:r>
          </a:p>
        </p:txBody>
      </p:sp>
      <p:sp>
        <p:nvSpPr>
          <p:cNvPr id="3" name="Content Placeholder 2">
            <a:extLst>
              <a:ext uri="{FF2B5EF4-FFF2-40B4-BE49-F238E27FC236}">
                <a16:creationId xmlns:a16="http://schemas.microsoft.com/office/drawing/2014/main" xmlns="" id="{73F1A86D-2A65-C043-BF8C-CBB74013589D}"/>
              </a:ext>
            </a:extLst>
          </p:cNvPr>
          <p:cNvSpPr>
            <a:spLocks noGrp="1"/>
          </p:cNvSpPr>
          <p:nvPr>
            <p:ph idx="1"/>
          </p:nvPr>
        </p:nvSpPr>
        <p:spPr>
          <a:xfrm>
            <a:off x="6498769" y="1118809"/>
            <a:ext cx="5049763" cy="4747681"/>
          </a:xfrm>
          <a:effectLst/>
        </p:spPr>
        <p:txBody>
          <a:bodyPr anchor="ctr">
            <a:normAutofit lnSpcReduction="10000"/>
          </a:bodyPr>
          <a:lstStyle/>
          <a:p>
            <a:pPr marL="36900" indent="0">
              <a:lnSpc>
                <a:spcPct val="90000"/>
              </a:lnSpc>
              <a:buNone/>
            </a:pPr>
            <a:r>
              <a:rPr lang="en-US" sz="3600" dirty="0">
                <a:solidFill>
                  <a:schemeClr val="tx1"/>
                </a:solidFill>
              </a:rPr>
              <a:t>s. 20:  If an IGB intends to exercise its legislative authority (about its own laws),….may give notice of that intention to the Minister AND the government of each province where the group, community, or people is located.</a:t>
            </a:r>
          </a:p>
        </p:txBody>
      </p:sp>
    </p:spTree>
    <p:extLst>
      <p:ext uri="{BB962C8B-B14F-4D97-AF65-F5344CB8AC3E}">
        <p14:creationId xmlns:p14="http://schemas.microsoft.com/office/powerpoint/2010/main" val="147971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3A7F5D76-1FEC-470A-B476-70574A89C7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A2E7BF2-F3F1-E443-B8E2-5041165D9BEB}"/>
              </a:ext>
            </a:extLst>
          </p:cNvPr>
          <p:cNvSpPr>
            <a:spLocks noGrp="1"/>
          </p:cNvSpPr>
          <p:nvPr>
            <p:ph type="title"/>
          </p:nvPr>
        </p:nvSpPr>
        <p:spPr>
          <a:xfrm>
            <a:off x="913795" y="609600"/>
            <a:ext cx="10353762" cy="1257300"/>
          </a:xfrm>
        </p:spPr>
        <p:txBody>
          <a:bodyPr>
            <a:normAutofit/>
          </a:bodyPr>
          <a:lstStyle/>
          <a:p>
            <a:pPr algn="l"/>
            <a:r>
              <a:rPr lang="en-US" dirty="0"/>
              <a:t>				ME</a:t>
            </a:r>
          </a:p>
        </p:txBody>
      </p:sp>
      <p:sp>
        <p:nvSpPr>
          <p:cNvPr id="3" name="Content Placeholder 2">
            <a:extLst>
              <a:ext uri="{FF2B5EF4-FFF2-40B4-BE49-F238E27FC236}">
                <a16:creationId xmlns:a16="http://schemas.microsoft.com/office/drawing/2014/main" xmlns="" id="{854EE6FD-1CC0-0F43-B740-72155F4402D7}"/>
              </a:ext>
            </a:extLst>
          </p:cNvPr>
          <p:cNvSpPr>
            <a:spLocks noGrp="1"/>
          </p:cNvSpPr>
          <p:nvPr>
            <p:ph idx="1"/>
          </p:nvPr>
        </p:nvSpPr>
        <p:spPr>
          <a:xfrm>
            <a:off x="913795" y="2132822"/>
            <a:ext cx="5546272" cy="3658378"/>
          </a:xfrm>
        </p:spPr>
        <p:txBody>
          <a:bodyPr anchor="ctr">
            <a:normAutofit lnSpcReduction="10000"/>
          </a:bodyPr>
          <a:lstStyle/>
          <a:p>
            <a:pPr>
              <a:lnSpc>
                <a:spcPct val="90000"/>
              </a:lnSpc>
            </a:pPr>
            <a:r>
              <a:rPr lang="en-US" dirty="0"/>
              <a:t>Métis, from Calling Lake</a:t>
            </a:r>
          </a:p>
          <a:p>
            <a:pPr>
              <a:lnSpc>
                <a:spcPct val="90000"/>
              </a:lnSpc>
            </a:pPr>
            <a:r>
              <a:rPr lang="en-US" dirty="0"/>
              <a:t>Lawyer, Practicing for 20 years in Aboriginal law</a:t>
            </a:r>
          </a:p>
          <a:p>
            <a:pPr>
              <a:lnSpc>
                <a:spcPct val="90000"/>
              </a:lnSpc>
            </a:pPr>
            <a:r>
              <a:rPr lang="en-US" dirty="0"/>
              <a:t>Mother, Grandmother, Aunt, Caregiver</a:t>
            </a:r>
          </a:p>
          <a:p>
            <a:pPr>
              <a:lnSpc>
                <a:spcPct val="90000"/>
              </a:lnSpc>
            </a:pPr>
            <a:r>
              <a:rPr lang="en-US" dirty="0"/>
              <a:t>Represent First Nations and Metis as corporate counsel, and as DFNA counsel (Treaty 6) doing CYFEA work</a:t>
            </a:r>
          </a:p>
          <a:p>
            <a:pPr>
              <a:lnSpc>
                <a:spcPct val="90000"/>
              </a:lnSpc>
            </a:pPr>
            <a:r>
              <a:rPr lang="en-US" dirty="0"/>
              <a:t>Involved in the Cindy </a:t>
            </a:r>
            <a:r>
              <a:rPr lang="en-US" dirty="0" err="1"/>
              <a:t>Gladue</a:t>
            </a:r>
            <a:r>
              <a:rPr lang="en-US" dirty="0"/>
              <a:t> case, MMIWG Inquiry, child protection litigation</a:t>
            </a:r>
          </a:p>
          <a:p>
            <a:pPr>
              <a:lnSpc>
                <a:spcPct val="90000"/>
              </a:lnSpc>
            </a:pPr>
            <a:r>
              <a:rPr lang="en-US" dirty="0"/>
              <a:t>Represent Indigenous children as Child Counsel through LRCY</a:t>
            </a:r>
          </a:p>
        </p:txBody>
      </p:sp>
      <p:pic>
        <p:nvPicPr>
          <p:cNvPr id="9" name="Picture 8">
            <a:extLst>
              <a:ext uri="{FF2B5EF4-FFF2-40B4-BE49-F238E27FC236}">
                <a16:creationId xmlns:a16="http://schemas.microsoft.com/office/drawing/2014/main" xmlns="" id="{D8895594-3A58-EA46-B390-67B7283CD094}"/>
              </a:ext>
            </a:extLst>
          </p:cNvPr>
          <p:cNvPicPr>
            <a:picLocks noChangeAspect="1"/>
          </p:cNvPicPr>
          <p:nvPr/>
        </p:nvPicPr>
        <p:blipFill>
          <a:blip r:embed="rId3"/>
          <a:stretch>
            <a:fillRect/>
          </a:stretch>
        </p:blipFill>
        <p:spPr>
          <a:xfrm>
            <a:off x="6329363" y="609601"/>
            <a:ext cx="5272087" cy="5834062"/>
          </a:xfrm>
          <a:prstGeom prst="rect">
            <a:avLst/>
          </a:prstGeom>
        </p:spPr>
      </p:pic>
    </p:spTree>
    <p:extLst>
      <p:ext uri="{BB962C8B-B14F-4D97-AF65-F5344CB8AC3E}">
        <p14:creationId xmlns:p14="http://schemas.microsoft.com/office/powerpoint/2010/main" val="1114408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C224410-FF86-4FBB-A05E-61232D4B13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xmlns="" id="{F3BDD110-869E-4A8C-9250-C7AE5C8408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634A1976-905F-9347-83F4-3CFAE7A134E2}"/>
              </a:ext>
            </a:extLst>
          </p:cNvPr>
          <p:cNvSpPr>
            <a:spLocks noGrp="1"/>
          </p:cNvSpPr>
          <p:nvPr>
            <p:ph type="title"/>
          </p:nvPr>
        </p:nvSpPr>
        <p:spPr>
          <a:xfrm>
            <a:off x="900506" y="1118808"/>
            <a:ext cx="4671467" cy="4747683"/>
          </a:xfrm>
        </p:spPr>
        <p:txBody>
          <a:bodyPr anchor="ctr">
            <a:normAutofit/>
          </a:bodyPr>
          <a:lstStyle/>
          <a:p>
            <a:pPr algn="l"/>
            <a:r>
              <a:rPr lang="en-US" sz="5000" dirty="0"/>
              <a:t>Coordination Agreements –  (with province)</a:t>
            </a:r>
          </a:p>
        </p:txBody>
      </p:sp>
      <p:sp>
        <p:nvSpPr>
          <p:cNvPr id="3" name="Content Placeholder 2">
            <a:extLst>
              <a:ext uri="{FF2B5EF4-FFF2-40B4-BE49-F238E27FC236}">
                <a16:creationId xmlns:a16="http://schemas.microsoft.com/office/drawing/2014/main" xmlns="" id="{73F1A86D-2A65-C043-BF8C-CBB74013589D}"/>
              </a:ext>
            </a:extLst>
          </p:cNvPr>
          <p:cNvSpPr>
            <a:spLocks noGrp="1"/>
          </p:cNvSpPr>
          <p:nvPr>
            <p:ph idx="1"/>
          </p:nvPr>
        </p:nvSpPr>
        <p:spPr>
          <a:xfrm>
            <a:off x="6498769" y="1118809"/>
            <a:ext cx="5049763" cy="4747681"/>
          </a:xfrm>
          <a:effectLst/>
        </p:spPr>
        <p:txBody>
          <a:bodyPr anchor="ctr">
            <a:noAutofit/>
          </a:bodyPr>
          <a:lstStyle/>
          <a:p>
            <a:pPr marL="36900" indent="0">
              <a:lnSpc>
                <a:spcPct val="90000"/>
              </a:lnSpc>
              <a:buNone/>
            </a:pPr>
            <a:r>
              <a:rPr lang="en-US" sz="2400" dirty="0">
                <a:solidFill>
                  <a:schemeClr val="tx1"/>
                </a:solidFill>
              </a:rPr>
              <a:t>s. 20 (2):  The IGB may also request that the Minister and province enter into a coordination agreement with the IGB…</a:t>
            </a:r>
          </a:p>
          <a:p>
            <a:pPr marL="36900" indent="0">
              <a:lnSpc>
                <a:spcPct val="90000"/>
              </a:lnSpc>
              <a:buNone/>
            </a:pPr>
            <a:r>
              <a:rPr lang="en-US" sz="2400" dirty="0">
                <a:solidFill>
                  <a:schemeClr val="tx1"/>
                </a:solidFill>
              </a:rPr>
              <a:t> 	a) emergency services</a:t>
            </a:r>
          </a:p>
          <a:p>
            <a:pPr marL="36900" indent="0">
              <a:lnSpc>
                <a:spcPct val="90000"/>
              </a:lnSpc>
              <a:buNone/>
            </a:pPr>
            <a:r>
              <a:rPr lang="en-US" sz="2400" dirty="0">
                <a:solidFill>
                  <a:schemeClr val="tx1"/>
                </a:solidFill>
              </a:rPr>
              <a:t>	b) support measures</a:t>
            </a:r>
          </a:p>
          <a:p>
            <a:pPr marL="36900" indent="0">
              <a:lnSpc>
                <a:spcPct val="90000"/>
              </a:lnSpc>
              <a:buNone/>
            </a:pPr>
            <a:r>
              <a:rPr lang="en-US" sz="2400" dirty="0">
                <a:solidFill>
                  <a:schemeClr val="tx1"/>
                </a:solidFill>
              </a:rPr>
              <a:t>	c) fiscal arrangements that are 		sustainable, needs-based and consistent 	with substantive equality, and</a:t>
            </a:r>
          </a:p>
          <a:p>
            <a:pPr marL="36900" indent="0">
              <a:lnSpc>
                <a:spcPct val="90000"/>
              </a:lnSpc>
              <a:buNone/>
            </a:pPr>
            <a:r>
              <a:rPr lang="en-US" sz="2400" dirty="0">
                <a:solidFill>
                  <a:schemeClr val="tx1"/>
                </a:solidFill>
              </a:rPr>
              <a:t>	d) any other measure for effective 	exercise of legislative authority</a:t>
            </a:r>
          </a:p>
        </p:txBody>
      </p:sp>
    </p:spTree>
    <p:extLst>
      <p:ext uri="{BB962C8B-B14F-4D97-AF65-F5344CB8AC3E}">
        <p14:creationId xmlns:p14="http://schemas.microsoft.com/office/powerpoint/2010/main" val="2491436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C224410-FF86-4FBB-A05E-61232D4B13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xmlns="" id="{F3BDD110-869E-4A8C-9250-C7AE5C8408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634A1976-905F-9347-83F4-3CFAE7A134E2}"/>
              </a:ext>
            </a:extLst>
          </p:cNvPr>
          <p:cNvSpPr>
            <a:spLocks noGrp="1"/>
          </p:cNvSpPr>
          <p:nvPr>
            <p:ph type="title"/>
          </p:nvPr>
        </p:nvSpPr>
        <p:spPr>
          <a:xfrm>
            <a:off x="900506" y="1118808"/>
            <a:ext cx="4671467" cy="4747683"/>
          </a:xfrm>
        </p:spPr>
        <p:txBody>
          <a:bodyPr anchor="ctr">
            <a:normAutofit/>
          </a:bodyPr>
          <a:lstStyle/>
          <a:p>
            <a:pPr algn="l"/>
            <a:r>
              <a:rPr lang="en-US" sz="5000" dirty="0"/>
              <a:t>Are Coordination Agreements –  necessary? S. 20(3):</a:t>
            </a:r>
          </a:p>
        </p:txBody>
      </p:sp>
      <p:sp>
        <p:nvSpPr>
          <p:cNvPr id="3" name="Content Placeholder 2">
            <a:extLst>
              <a:ext uri="{FF2B5EF4-FFF2-40B4-BE49-F238E27FC236}">
                <a16:creationId xmlns:a16="http://schemas.microsoft.com/office/drawing/2014/main" xmlns="" id="{73F1A86D-2A65-C043-BF8C-CBB74013589D}"/>
              </a:ext>
            </a:extLst>
          </p:cNvPr>
          <p:cNvSpPr>
            <a:spLocks noGrp="1"/>
          </p:cNvSpPr>
          <p:nvPr>
            <p:ph idx="1"/>
          </p:nvPr>
        </p:nvSpPr>
        <p:spPr>
          <a:xfrm>
            <a:off x="6498769" y="1118809"/>
            <a:ext cx="5049763" cy="4747681"/>
          </a:xfrm>
          <a:effectLst/>
        </p:spPr>
        <p:txBody>
          <a:bodyPr anchor="ctr">
            <a:normAutofit/>
          </a:bodyPr>
          <a:lstStyle/>
          <a:p>
            <a:pPr marL="36900" indent="0">
              <a:lnSpc>
                <a:spcPct val="90000"/>
              </a:lnSpc>
              <a:buNone/>
            </a:pPr>
            <a:r>
              <a:rPr lang="en-US" sz="2400" dirty="0">
                <a:solidFill>
                  <a:schemeClr val="tx1"/>
                </a:solidFill>
              </a:rPr>
              <a:t>Section 21 and 22 apply ONLY in respect of Indigenous group whose governing body has</a:t>
            </a:r>
          </a:p>
          <a:p>
            <a:pPr marL="36900" indent="0">
              <a:lnSpc>
                <a:spcPct val="90000"/>
              </a:lnSpc>
              <a:buNone/>
            </a:pPr>
            <a:endParaRPr lang="en-US" sz="2400" dirty="0">
              <a:solidFill>
                <a:schemeClr val="tx1"/>
              </a:solidFill>
            </a:endParaRPr>
          </a:p>
          <a:p>
            <a:pPr marL="494100" indent="-457200">
              <a:lnSpc>
                <a:spcPct val="90000"/>
              </a:lnSpc>
              <a:buAutoNum type="alphaLcParenR"/>
            </a:pPr>
            <a:r>
              <a:rPr lang="en-US" sz="2400" dirty="0">
                <a:solidFill>
                  <a:schemeClr val="tx1"/>
                </a:solidFill>
              </a:rPr>
              <a:t>Entered into a coordination agreement; or</a:t>
            </a:r>
          </a:p>
          <a:p>
            <a:pPr marL="494100" indent="-457200">
              <a:lnSpc>
                <a:spcPct val="90000"/>
              </a:lnSpc>
              <a:buAutoNum type="alphaLcParenR"/>
            </a:pPr>
            <a:r>
              <a:rPr lang="en-US" sz="2400" dirty="0">
                <a:solidFill>
                  <a:schemeClr val="tx1"/>
                </a:solidFill>
              </a:rPr>
              <a:t>Has not entered into a coordination agreement, although it made </a:t>
            </a:r>
            <a:r>
              <a:rPr lang="en-US" sz="2400" b="1" u="sng" dirty="0">
                <a:solidFill>
                  <a:schemeClr val="tx1"/>
                </a:solidFill>
              </a:rPr>
              <a:t>reasonable efforts to do so </a:t>
            </a:r>
            <a:r>
              <a:rPr lang="en-US" sz="2400" dirty="0">
                <a:solidFill>
                  <a:schemeClr val="tx1"/>
                </a:solidFill>
              </a:rPr>
              <a:t>during a period of one year after the day on which the request was made.</a:t>
            </a:r>
          </a:p>
        </p:txBody>
      </p:sp>
    </p:spTree>
    <p:extLst>
      <p:ext uri="{BB962C8B-B14F-4D97-AF65-F5344CB8AC3E}">
        <p14:creationId xmlns:p14="http://schemas.microsoft.com/office/powerpoint/2010/main" val="3189546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C224410-FF86-4FBB-A05E-61232D4B13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xmlns="" id="{F3BDD110-869E-4A8C-9250-C7AE5C8408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634A1976-905F-9347-83F4-3CFAE7A134E2}"/>
              </a:ext>
            </a:extLst>
          </p:cNvPr>
          <p:cNvSpPr>
            <a:spLocks noGrp="1"/>
          </p:cNvSpPr>
          <p:nvPr>
            <p:ph type="title"/>
          </p:nvPr>
        </p:nvSpPr>
        <p:spPr>
          <a:xfrm>
            <a:off x="900506" y="1118808"/>
            <a:ext cx="4671467" cy="4747683"/>
          </a:xfrm>
        </p:spPr>
        <p:txBody>
          <a:bodyPr anchor="ctr">
            <a:normAutofit/>
          </a:bodyPr>
          <a:lstStyle/>
          <a:p>
            <a:pPr algn="l"/>
            <a:r>
              <a:rPr lang="en-US" sz="5000" dirty="0"/>
              <a:t>What do sections 21 and 22 deal with?</a:t>
            </a:r>
          </a:p>
        </p:txBody>
      </p:sp>
      <p:sp>
        <p:nvSpPr>
          <p:cNvPr id="3" name="Content Placeholder 2">
            <a:extLst>
              <a:ext uri="{FF2B5EF4-FFF2-40B4-BE49-F238E27FC236}">
                <a16:creationId xmlns:a16="http://schemas.microsoft.com/office/drawing/2014/main" xmlns="" id="{73F1A86D-2A65-C043-BF8C-CBB74013589D}"/>
              </a:ext>
            </a:extLst>
          </p:cNvPr>
          <p:cNvSpPr>
            <a:spLocks noGrp="1"/>
          </p:cNvSpPr>
          <p:nvPr>
            <p:ph idx="1"/>
          </p:nvPr>
        </p:nvSpPr>
        <p:spPr>
          <a:xfrm>
            <a:off x="6498769" y="1118809"/>
            <a:ext cx="5049763" cy="4747681"/>
          </a:xfrm>
          <a:effectLst/>
        </p:spPr>
        <p:txBody>
          <a:bodyPr anchor="ctr">
            <a:noAutofit/>
          </a:bodyPr>
          <a:lstStyle/>
          <a:p>
            <a:pPr marL="36900" indent="0">
              <a:lnSpc>
                <a:spcPct val="90000"/>
              </a:lnSpc>
              <a:buNone/>
            </a:pPr>
            <a:r>
              <a:rPr lang="en-US" sz="2800" dirty="0">
                <a:solidFill>
                  <a:schemeClr val="tx1"/>
                </a:solidFill>
              </a:rPr>
              <a:t>FORCE OF LAW</a:t>
            </a:r>
          </a:p>
          <a:p>
            <a:pPr marL="36900" indent="0">
              <a:lnSpc>
                <a:spcPct val="90000"/>
              </a:lnSpc>
              <a:buNone/>
            </a:pPr>
            <a:r>
              <a:rPr lang="en-US" sz="2800" dirty="0">
                <a:solidFill>
                  <a:schemeClr val="tx1"/>
                </a:solidFill>
              </a:rPr>
              <a:t>s. 21(a)  A law…of an Indigenous group….has, …the force of law as federal law.</a:t>
            </a:r>
          </a:p>
          <a:p>
            <a:pPr marL="36900" indent="0">
              <a:lnSpc>
                <a:spcPct val="90000"/>
              </a:lnSpc>
              <a:buNone/>
            </a:pPr>
            <a:endParaRPr lang="en-US" sz="2800" dirty="0">
              <a:solidFill>
                <a:schemeClr val="tx1"/>
              </a:solidFill>
            </a:endParaRPr>
          </a:p>
          <a:p>
            <a:pPr marL="36900" indent="0">
              <a:lnSpc>
                <a:spcPct val="90000"/>
              </a:lnSpc>
              <a:buNone/>
            </a:pPr>
            <a:r>
              <a:rPr lang="en-US" sz="2800" dirty="0">
                <a:solidFill>
                  <a:schemeClr val="tx1"/>
                </a:solidFill>
              </a:rPr>
              <a:t>s.22  If there is a conflict or inconsistency between a law of an Indigenous group and the provisions set out in s. 10 of the Bill, the law of the Indigenous group prevails.</a:t>
            </a:r>
          </a:p>
        </p:txBody>
      </p:sp>
    </p:spTree>
    <p:extLst>
      <p:ext uri="{BB962C8B-B14F-4D97-AF65-F5344CB8AC3E}">
        <p14:creationId xmlns:p14="http://schemas.microsoft.com/office/powerpoint/2010/main" val="2708618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C224410-FF86-4FBB-A05E-61232D4B13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xmlns="" id="{F3BDD110-869E-4A8C-9250-C7AE5C8408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634A1976-905F-9347-83F4-3CFAE7A134E2}"/>
              </a:ext>
            </a:extLst>
          </p:cNvPr>
          <p:cNvSpPr>
            <a:spLocks noGrp="1"/>
          </p:cNvSpPr>
          <p:nvPr>
            <p:ph type="title"/>
          </p:nvPr>
        </p:nvSpPr>
        <p:spPr>
          <a:xfrm>
            <a:off x="900506" y="1118808"/>
            <a:ext cx="4671467" cy="4747683"/>
          </a:xfrm>
        </p:spPr>
        <p:txBody>
          <a:bodyPr anchor="ctr">
            <a:normAutofit/>
          </a:bodyPr>
          <a:lstStyle/>
          <a:p>
            <a:pPr algn="l"/>
            <a:r>
              <a:rPr lang="en-US" sz="5000" dirty="0"/>
              <a:t>So are coordination agreements necessary?</a:t>
            </a:r>
          </a:p>
        </p:txBody>
      </p:sp>
      <p:sp>
        <p:nvSpPr>
          <p:cNvPr id="3" name="Content Placeholder 2">
            <a:extLst>
              <a:ext uri="{FF2B5EF4-FFF2-40B4-BE49-F238E27FC236}">
                <a16:creationId xmlns:a16="http://schemas.microsoft.com/office/drawing/2014/main" xmlns="" id="{73F1A86D-2A65-C043-BF8C-CBB74013589D}"/>
              </a:ext>
            </a:extLst>
          </p:cNvPr>
          <p:cNvSpPr>
            <a:spLocks noGrp="1"/>
          </p:cNvSpPr>
          <p:nvPr>
            <p:ph idx="1"/>
          </p:nvPr>
        </p:nvSpPr>
        <p:spPr>
          <a:xfrm>
            <a:off x="6498769" y="1118809"/>
            <a:ext cx="5049763" cy="4747681"/>
          </a:xfrm>
          <a:effectLst/>
        </p:spPr>
        <p:txBody>
          <a:bodyPr anchor="ctr">
            <a:normAutofit/>
          </a:bodyPr>
          <a:lstStyle/>
          <a:p>
            <a:pPr marL="36900" indent="0">
              <a:lnSpc>
                <a:spcPct val="90000"/>
              </a:lnSpc>
              <a:buNone/>
            </a:pPr>
            <a:r>
              <a:rPr lang="en-US" sz="2800" dirty="0">
                <a:solidFill>
                  <a:schemeClr val="tx1"/>
                </a:solidFill>
              </a:rPr>
              <a:t>If you ultimately want your laws to be paramount:</a:t>
            </a:r>
          </a:p>
          <a:p>
            <a:pPr marL="36900" indent="0">
              <a:lnSpc>
                <a:spcPct val="90000"/>
              </a:lnSpc>
              <a:buNone/>
            </a:pPr>
            <a:endParaRPr lang="en-US" sz="2800" dirty="0">
              <a:solidFill>
                <a:schemeClr val="tx1"/>
              </a:solidFill>
            </a:endParaRPr>
          </a:p>
          <a:p>
            <a:pPr marL="36900" indent="0">
              <a:lnSpc>
                <a:spcPct val="90000"/>
              </a:lnSpc>
              <a:buNone/>
            </a:pPr>
            <a:r>
              <a:rPr lang="en-US" sz="2800" dirty="0">
                <a:solidFill>
                  <a:schemeClr val="tx1"/>
                </a:solidFill>
              </a:rPr>
              <a:t>If no coordination agreement entered, “</a:t>
            </a:r>
            <a:r>
              <a:rPr lang="en-US" sz="2800" u="sng" dirty="0">
                <a:solidFill>
                  <a:schemeClr val="tx1"/>
                </a:solidFill>
              </a:rPr>
              <a:t>reasonable efforts to do so during the one year period”</a:t>
            </a:r>
            <a:r>
              <a:rPr lang="en-US" sz="2800" dirty="0">
                <a:solidFill>
                  <a:schemeClr val="tx1"/>
                </a:solidFill>
              </a:rPr>
              <a:t> after notifying of the request to enter a coordination agreement.</a:t>
            </a:r>
          </a:p>
          <a:p>
            <a:pPr marL="36900" indent="0">
              <a:lnSpc>
                <a:spcPct val="90000"/>
              </a:lnSpc>
              <a:buNone/>
            </a:pPr>
            <a:endParaRPr lang="en-US" dirty="0">
              <a:solidFill>
                <a:schemeClr val="tx1"/>
              </a:solidFill>
            </a:endParaRPr>
          </a:p>
          <a:p>
            <a:pPr marL="36900" indent="0">
              <a:lnSpc>
                <a:spcPct val="90000"/>
              </a:lnSpc>
              <a:buNone/>
            </a:pPr>
            <a:r>
              <a:rPr lang="en-US" dirty="0">
                <a:solidFill>
                  <a:schemeClr val="tx1"/>
                </a:solidFill>
              </a:rPr>
              <a:t>.</a:t>
            </a:r>
          </a:p>
        </p:txBody>
      </p:sp>
    </p:spTree>
    <p:extLst>
      <p:ext uri="{BB962C8B-B14F-4D97-AF65-F5344CB8AC3E}">
        <p14:creationId xmlns:p14="http://schemas.microsoft.com/office/powerpoint/2010/main" val="3352125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C224410-FF86-4FBB-A05E-61232D4B13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xmlns="" id="{F3BDD110-869E-4A8C-9250-C7AE5C8408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634A1976-905F-9347-83F4-3CFAE7A134E2}"/>
              </a:ext>
            </a:extLst>
          </p:cNvPr>
          <p:cNvSpPr>
            <a:spLocks noGrp="1"/>
          </p:cNvSpPr>
          <p:nvPr>
            <p:ph type="title"/>
          </p:nvPr>
        </p:nvSpPr>
        <p:spPr>
          <a:xfrm>
            <a:off x="900506" y="1118808"/>
            <a:ext cx="4671467" cy="4747683"/>
          </a:xfrm>
        </p:spPr>
        <p:txBody>
          <a:bodyPr anchor="ctr">
            <a:normAutofit/>
          </a:bodyPr>
          <a:lstStyle/>
          <a:p>
            <a:pPr algn="l"/>
            <a:r>
              <a:rPr lang="en-US" sz="5000" dirty="0"/>
              <a:t>Concerns</a:t>
            </a:r>
          </a:p>
        </p:txBody>
      </p:sp>
      <p:sp>
        <p:nvSpPr>
          <p:cNvPr id="3" name="Content Placeholder 2">
            <a:extLst>
              <a:ext uri="{FF2B5EF4-FFF2-40B4-BE49-F238E27FC236}">
                <a16:creationId xmlns:a16="http://schemas.microsoft.com/office/drawing/2014/main" xmlns="" id="{73F1A86D-2A65-C043-BF8C-CBB74013589D}"/>
              </a:ext>
            </a:extLst>
          </p:cNvPr>
          <p:cNvSpPr>
            <a:spLocks noGrp="1"/>
          </p:cNvSpPr>
          <p:nvPr>
            <p:ph idx="1"/>
          </p:nvPr>
        </p:nvSpPr>
        <p:spPr>
          <a:xfrm>
            <a:off x="6498769" y="1118809"/>
            <a:ext cx="5049763" cy="4747681"/>
          </a:xfrm>
          <a:effectLst/>
        </p:spPr>
        <p:txBody>
          <a:bodyPr anchor="ctr">
            <a:normAutofit/>
          </a:bodyPr>
          <a:lstStyle/>
          <a:p>
            <a:pPr>
              <a:lnSpc>
                <a:spcPct val="90000"/>
              </a:lnSpc>
              <a:buFont typeface="Arial" panose="020B0604020202020204" pitchFamily="34" charset="0"/>
              <a:buChar char="•"/>
            </a:pPr>
            <a:r>
              <a:rPr lang="en-US" sz="2800" dirty="0">
                <a:solidFill>
                  <a:schemeClr val="tx1"/>
                </a:solidFill>
              </a:rPr>
              <a:t>What does a coordination agreement look like?</a:t>
            </a:r>
          </a:p>
          <a:p>
            <a:pPr>
              <a:lnSpc>
                <a:spcPct val="90000"/>
              </a:lnSpc>
              <a:buFont typeface="Arial" panose="020B0604020202020204" pitchFamily="34" charset="0"/>
              <a:buChar char="•"/>
            </a:pPr>
            <a:r>
              <a:rPr lang="en-US" sz="2800" dirty="0">
                <a:solidFill>
                  <a:schemeClr val="tx1"/>
                </a:solidFill>
              </a:rPr>
              <a:t>What are “reasonable efforts”?</a:t>
            </a:r>
          </a:p>
          <a:p>
            <a:pPr>
              <a:lnSpc>
                <a:spcPct val="90000"/>
              </a:lnSpc>
              <a:buFont typeface="Arial" panose="020B0604020202020204" pitchFamily="34" charset="0"/>
              <a:buChar char="•"/>
            </a:pPr>
            <a:r>
              <a:rPr lang="en-US" dirty="0">
                <a:solidFill>
                  <a:schemeClr val="tx1"/>
                </a:solidFill>
              </a:rPr>
              <a:t>“</a:t>
            </a:r>
            <a:r>
              <a:rPr lang="en-US" sz="2800" dirty="0">
                <a:solidFill>
                  <a:schemeClr val="tx1"/>
                </a:solidFill>
              </a:rPr>
              <a:t>Dispute resolution” provided for by the regulations can be used to “promote” the entering into a coordination agreement.</a:t>
            </a:r>
          </a:p>
          <a:p>
            <a:pPr marL="36900" indent="0">
              <a:lnSpc>
                <a:spcPct val="90000"/>
              </a:lnSpc>
              <a:buNone/>
            </a:pPr>
            <a:endParaRPr lang="en-US" dirty="0">
              <a:solidFill>
                <a:schemeClr val="tx1"/>
              </a:solidFill>
            </a:endParaRPr>
          </a:p>
        </p:txBody>
      </p:sp>
    </p:spTree>
    <p:extLst>
      <p:ext uri="{BB962C8B-B14F-4D97-AF65-F5344CB8AC3E}">
        <p14:creationId xmlns:p14="http://schemas.microsoft.com/office/powerpoint/2010/main" val="3691768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C224410-FF86-4FBB-A05E-61232D4B13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xmlns="" id="{F3BDD110-869E-4A8C-9250-C7AE5C8408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634A1976-905F-9347-83F4-3CFAE7A134E2}"/>
              </a:ext>
            </a:extLst>
          </p:cNvPr>
          <p:cNvSpPr>
            <a:spLocks noGrp="1"/>
          </p:cNvSpPr>
          <p:nvPr>
            <p:ph type="title"/>
          </p:nvPr>
        </p:nvSpPr>
        <p:spPr>
          <a:xfrm>
            <a:off x="900506" y="1118808"/>
            <a:ext cx="4671467" cy="4747683"/>
          </a:xfrm>
        </p:spPr>
        <p:txBody>
          <a:bodyPr anchor="ctr">
            <a:normAutofit/>
          </a:bodyPr>
          <a:lstStyle/>
          <a:p>
            <a:pPr algn="l"/>
            <a:r>
              <a:rPr lang="en-US" sz="5000" dirty="0"/>
              <a:t>Moving Forward</a:t>
            </a:r>
          </a:p>
        </p:txBody>
      </p:sp>
      <p:sp>
        <p:nvSpPr>
          <p:cNvPr id="3" name="Content Placeholder 2">
            <a:extLst>
              <a:ext uri="{FF2B5EF4-FFF2-40B4-BE49-F238E27FC236}">
                <a16:creationId xmlns:a16="http://schemas.microsoft.com/office/drawing/2014/main" xmlns="" id="{73F1A86D-2A65-C043-BF8C-CBB74013589D}"/>
              </a:ext>
            </a:extLst>
          </p:cNvPr>
          <p:cNvSpPr>
            <a:spLocks noGrp="1"/>
          </p:cNvSpPr>
          <p:nvPr>
            <p:ph idx="1"/>
          </p:nvPr>
        </p:nvSpPr>
        <p:spPr>
          <a:xfrm>
            <a:off x="6498769" y="1118809"/>
            <a:ext cx="5049763" cy="4747681"/>
          </a:xfrm>
          <a:effectLst/>
        </p:spPr>
        <p:txBody>
          <a:bodyPr anchor="ctr">
            <a:normAutofit fontScale="92500" lnSpcReduction="20000"/>
          </a:bodyPr>
          <a:lstStyle/>
          <a:p>
            <a:pPr marL="36900" indent="0">
              <a:buNone/>
            </a:pPr>
            <a:r>
              <a:rPr lang="en-CA" sz="2800" dirty="0">
                <a:effectLst/>
              </a:rPr>
              <a:t>Codify your child and family services laws, incl:</a:t>
            </a:r>
          </a:p>
          <a:p>
            <a:r>
              <a:rPr lang="en-CA" sz="2800" dirty="0">
                <a:effectLst/>
              </a:rPr>
              <a:t>determine scope of the child and family services law</a:t>
            </a:r>
          </a:p>
          <a:p>
            <a:r>
              <a:rPr lang="en-CA" sz="2800" dirty="0">
                <a:effectLst/>
              </a:rPr>
              <a:t>define how services will be delivered and by whom</a:t>
            </a:r>
          </a:p>
          <a:p>
            <a:r>
              <a:rPr lang="en-CA" sz="2800" dirty="0">
                <a:effectLst/>
              </a:rPr>
              <a:t>authorize an Indigenous governing body to act on behalf of the Indigenous group, community or people </a:t>
            </a:r>
          </a:p>
          <a:p>
            <a:r>
              <a:rPr lang="en-CA" sz="2800" dirty="0">
                <a:effectLst/>
              </a:rPr>
              <a:t>confirm mandate of Indigenous governing body</a:t>
            </a:r>
          </a:p>
          <a:p>
            <a:pPr marL="36900" indent="0">
              <a:lnSpc>
                <a:spcPct val="90000"/>
              </a:lnSpc>
              <a:buNone/>
            </a:pPr>
            <a:endParaRPr lang="en-US" dirty="0">
              <a:solidFill>
                <a:schemeClr val="tx1"/>
              </a:solidFill>
            </a:endParaRPr>
          </a:p>
        </p:txBody>
      </p:sp>
    </p:spTree>
    <p:extLst>
      <p:ext uri="{BB962C8B-B14F-4D97-AF65-F5344CB8AC3E}">
        <p14:creationId xmlns:p14="http://schemas.microsoft.com/office/powerpoint/2010/main" val="321006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C224410-FF86-4FBB-A05E-61232D4B13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xmlns="" id="{F3BDD110-869E-4A8C-9250-C7AE5C8408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634A1976-905F-9347-83F4-3CFAE7A134E2}"/>
              </a:ext>
            </a:extLst>
          </p:cNvPr>
          <p:cNvSpPr>
            <a:spLocks noGrp="1"/>
          </p:cNvSpPr>
          <p:nvPr>
            <p:ph type="title"/>
          </p:nvPr>
        </p:nvSpPr>
        <p:spPr>
          <a:xfrm>
            <a:off x="900506" y="1118808"/>
            <a:ext cx="4671467" cy="4747683"/>
          </a:xfrm>
        </p:spPr>
        <p:txBody>
          <a:bodyPr anchor="ctr">
            <a:normAutofit/>
          </a:bodyPr>
          <a:lstStyle/>
          <a:p>
            <a:pPr algn="l"/>
            <a:r>
              <a:rPr lang="en-US" sz="5000" dirty="0"/>
              <a:t>Moving Forward</a:t>
            </a:r>
          </a:p>
        </p:txBody>
      </p:sp>
      <p:sp>
        <p:nvSpPr>
          <p:cNvPr id="3" name="Content Placeholder 2">
            <a:extLst>
              <a:ext uri="{FF2B5EF4-FFF2-40B4-BE49-F238E27FC236}">
                <a16:creationId xmlns:a16="http://schemas.microsoft.com/office/drawing/2014/main" xmlns="" id="{73F1A86D-2A65-C043-BF8C-CBB74013589D}"/>
              </a:ext>
            </a:extLst>
          </p:cNvPr>
          <p:cNvSpPr>
            <a:spLocks noGrp="1"/>
          </p:cNvSpPr>
          <p:nvPr>
            <p:ph idx="1"/>
          </p:nvPr>
        </p:nvSpPr>
        <p:spPr>
          <a:xfrm>
            <a:off x="6498769" y="1118809"/>
            <a:ext cx="5049763" cy="4747681"/>
          </a:xfrm>
          <a:effectLst/>
        </p:spPr>
        <p:txBody>
          <a:bodyPr anchor="ctr">
            <a:normAutofit/>
          </a:bodyPr>
          <a:lstStyle/>
          <a:p>
            <a:r>
              <a:rPr lang="en-CA" sz="2800" dirty="0">
                <a:effectLst/>
              </a:rPr>
              <a:t>Bill C-92 requires you to at very least make reasonable efforts to enter into a tripartite coordination agreement if the intent is for your own law to be prevail over provincial child welfare law.</a:t>
            </a:r>
          </a:p>
          <a:p>
            <a:r>
              <a:rPr lang="en-CA" sz="2800" dirty="0">
                <a:effectLst/>
              </a:rPr>
              <a:t>The Act contemplates 1 year to make “reasonable efforts”.</a:t>
            </a:r>
          </a:p>
          <a:p>
            <a:pPr marL="36900" indent="0">
              <a:lnSpc>
                <a:spcPct val="90000"/>
              </a:lnSpc>
              <a:buNone/>
            </a:pPr>
            <a:endParaRPr lang="en-US" dirty="0">
              <a:solidFill>
                <a:schemeClr val="tx1"/>
              </a:solidFill>
            </a:endParaRPr>
          </a:p>
        </p:txBody>
      </p:sp>
    </p:spTree>
    <p:extLst>
      <p:ext uri="{BB962C8B-B14F-4D97-AF65-F5344CB8AC3E}">
        <p14:creationId xmlns:p14="http://schemas.microsoft.com/office/powerpoint/2010/main" val="3448064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C224410-FF86-4FBB-A05E-61232D4B13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xmlns="" id="{F3BDD110-869E-4A8C-9250-C7AE5C8408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634A1976-905F-9347-83F4-3CFAE7A134E2}"/>
              </a:ext>
            </a:extLst>
          </p:cNvPr>
          <p:cNvSpPr>
            <a:spLocks noGrp="1"/>
          </p:cNvSpPr>
          <p:nvPr>
            <p:ph type="title"/>
          </p:nvPr>
        </p:nvSpPr>
        <p:spPr>
          <a:xfrm>
            <a:off x="900506" y="1118808"/>
            <a:ext cx="4671467" cy="4747683"/>
          </a:xfrm>
        </p:spPr>
        <p:txBody>
          <a:bodyPr anchor="ctr">
            <a:normAutofit/>
          </a:bodyPr>
          <a:lstStyle/>
          <a:p>
            <a:pPr algn="l"/>
            <a:r>
              <a:rPr lang="en-US" sz="5000" dirty="0"/>
              <a:t>Concluding Comments</a:t>
            </a:r>
          </a:p>
        </p:txBody>
      </p:sp>
      <p:sp>
        <p:nvSpPr>
          <p:cNvPr id="3" name="Content Placeholder 2">
            <a:extLst>
              <a:ext uri="{FF2B5EF4-FFF2-40B4-BE49-F238E27FC236}">
                <a16:creationId xmlns:a16="http://schemas.microsoft.com/office/drawing/2014/main" xmlns="" id="{73F1A86D-2A65-C043-BF8C-CBB74013589D}"/>
              </a:ext>
            </a:extLst>
          </p:cNvPr>
          <p:cNvSpPr>
            <a:spLocks noGrp="1"/>
          </p:cNvSpPr>
          <p:nvPr>
            <p:ph idx="1"/>
          </p:nvPr>
        </p:nvSpPr>
        <p:spPr>
          <a:xfrm>
            <a:off x="6498769" y="1118809"/>
            <a:ext cx="5049763" cy="4747681"/>
          </a:xfrm>
          <a:effectLst/>
        </p:spPr>
        <p:txBody>
          <a:bodyPr anchor="ctr">
            <a:normAutofit fontScale="92500"/>
          </a:bodyPr>
          <a:lstStyle/>
          <a:p>
            <a:pPr>
              <a:lnSpc>
                <a:spcPct val="90000"/>
              </a:lnSpc>
              <a:buFont typeface="Arial" panose="020B0604020202020204" pitchFamily="34" charset="0"/>
              <a:buChar char="•"/>
            </a:pPr>
            <a:r>
              <a:rPr lang="en-US" sz="3200" dirty="0">
                <a:solidFill>
                  <a:schemeClr val="tx1"/>
                </a:solidFill>
              </a:rPr>
              <a:t>This is all new to everyone, including federal and provincial government departments</a:t>
            </a:r>
          </a:p>
          <a:p>
            <a:pPr>
              <a:lnSpc>
                <a:spcPct val="90000"/>
              </a:lnSpc>
              <a:buFont typeface="Arial" panose="020B0604020202020204" pitchFamily="34" charset="0"/>
              <a:buChar char="•"/>
            </a:pPr>
            <a:r>
              <a:rPr lang="en-US" sz="3200" dirty="0">
                <a:solidFill>
                  <a:schemeClr val="tx1"/>
                </a:solidFill>
              </a:rPr>
              <a:t>Both political and legal developments are happening</a:t>
            </a:r>
          </a:p>
          <a:p>
            <a:pPr>
              <a:lnSpc>
                <a:spcPct val="90000"/>
              </a:lnSpc>
              <a:buFont typeface="Arial" panose="020B0604020202020204" pitchFamily="34" charset="0"/>
              <a:buChar char="•"/>
            </a:pPr>
            <a:r>
              <a:rPr lang="en-US" sz="3200" dirty="0">
                <a:solidFill>
                  <a:schemeClr val="tx1"/>
                </a:solidFill>
              </a:rPr>
              <a:t>It is important to be proactive and to get informed counsel on board</a:t>
            </a:r>
          </a:p>
          <a:p>
            <a:pPr marL="36900" indent="0">
              <a:lnSpc>
                <a:spcPct val="90000"/>
              </a:lnSpc>
              <a:buNone/>
            </a:pPr>
            <a:endParaRPr lang="en-US" dirty="0">
              <a:solidFill>
                <a:schemeClr val="tx1"/>
              </a:solidFill>
            </a:endParaRPr>
          </a:p>
        </p:txBody>
      </p:sp>
    </p:spTree>
    <p:extLst>
      <p:ext uri="{BB962C8B-B14F-4D97-AF65-F5344CB8AC3E}">
        <p14:creationId xmlns:p14="http://schemas.microsoft.com/office/powerpoint/2010/main" val="3407853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C224410-FF86-4FBB-A05E-61232D4B13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xmlns="" id="{F3BDD110-869E-4A8C-9250-C7AE5C8408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9F9379DD-C5BA-834D-BA98-5CF297EB63D9}"/>
              </a:ext>
            </a:extLst>
          </p:cNvPr>
          <p:cNvSpPr>
            <a:spLocks noGrp="1"/>
          </p:cNvSpPr>
          <p:nvPr>
            <p:ph type="title"/>
          </p:nvPr>
        </p:nvSpPr>
        <p:spPr>
          <a:xfrm>
            <a:off x="900506" y="1118808"/>
            <a:ext cx="4671467" cy="4747683"/>
          </a:xfrm>
        </p:spPr>
        <p:txBody>
          <a:bodyPr anchor="ctr">
            <a:normAutofit/>
          </a:bodyPr>
          <a:lstStyle/>
          <a:p>
            <a:pPr algn="l"/>
            <a:r>
              <a:rPr lang="en-US" sz="5000"/>
              <a:t>Your Children in Care</a:t>
            </a:r>
          </a:p>
        </p:txBody>
      </p:sp>
      <p:sp>
        <p:nvSpPr>
          <p:cNvPr id="3" name="Content Placeholder 2">
            <a:extLst>
              <a:ext uri="{FF2B5EF4-FFF2-40B4-BE49-F238E27FC236}">
                <a16:creationId xmlns:a16="http://schemas.microsoft.com/office/drawing/2014/main" xmlns="" id="{02CCB844-5665-244A-838E-F86A48206AD6}"/>
              </a:ext>
            </a:extLst>
          </p:cNvPr>
          <p:cNvSpPr>
            <a:spLocks noGrp="1"/>
          </p:cNvSpPr>
          <p:nvPr>
            <p:ph idx="1"/>
          </p:nvPr>
        </p:nvSpPr>
        <p:spPr>
          <a:xfrm>
            <a:off x="6498769" y="1118809"/>
            <a:ext cx="5049763" cy="4747681"/>
          </a:xfrm>
          <a:effectLst/>
        </p:spPr>
        <p:txBody>
          <a:bodyPr anchor="ctr">
            <a:normAutofit/>
          </a:bodyPr>
          <a:lstStyle/>
          <a:p>
            <a:r>
              <a:rPr lang="en-US" sz="2800" dirty="0">
                <a:solidFill>
                  <a:schemeClr val="tx1"/>
                </a:solidFill>
              </a:rPr>
              <a:t>Do you know where your children and families are?</a:t>
            </a:r>
          </a:p>
          <a:p>
            <a:r>
              <a:rPr lang="en-US" sz="2800" dirty="0">
                <a:solidFill>
                  <a:schemeClr val="tx1"/>
                </a:solidFill>
              </a:rPr>
              <a:t>Nations should be proactive in requiring Directors to implement the new standards in the legislation (reassessment of placement, intervention, notice)</a:t>
            </a:r>
          </a:p>
        </p:txBody>
      </p:sp>
    </p:spTree>
    <p:extLst>
      <p:ext uri="{BB962C8B-B14F-4D97-AF65-F5344CB8AC3E}">
        <p14:creationId xmlns:p14="http://schemas.microsoft.com/office/powerpoint/2010/main" val="1507962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C224410-FF86-4FBB-A05E-61232D4B13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xmlns="" id="{F3BDD110-869E-4A8C-9250-C7AE5C8408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27702750-B34F-B14E-87E7-0FD13767C592}"/>
              </a:ext>
            </a:extLst>
          </p:cNvPr>
          <p:cNvSpPr>
            <a:spLocks noGrp="1"/>
          </p:cNvSpPr>
          <p:nvPr>
            <p:ph type="title"/>
          </p:nvPr>
        </p:nvSpPr>
        <p:spPr>
          <a:xfrm>
            <a:off x="900506" y="1118808"/>
            <a:ext cx="4671467" cy="4747683"/>
          </a:xfrm>
        </p:spPr>
        <p:txBody>
          <a:bodyPr anchor="ctr">
            <a:normAutofit/>
          </a:bodyPr>
          <a:lstStyle/>
          <a:p>
            <a:pPr algn="l"/>
            <a:r>
              <a:rPr lang="en-US" sz="5000" dirty="0"/>
              <a:t>Thank you for your time!</a:t>
            </a:r>
          </a:p>
        </p:txBody>
      </p:sp>
      <p:sp>
        <p:nvSpPr>
          <p:cNvPr id="3" name="Content Placeholder 2">
            <a:extLst>
              <a:ext uri="{FF2B5EF4-FFF2-40B4-BE49-F238E27FC236}">
                <a16:creationId xmlns:a16="http://schemas.microsoft.com/office/drawing/2014/main" xmlns="" id="{5F22985C-8583-0E4F-B9BD-B0572388B1F8}"/>
              </a:ext>
            </a:extLst>
          </p:cNvPr>
          <p:cNvSpPr>
            <a:spLocks noGrp="1"/>
          </p:cNvSpPr>
          <p:nvPr>
            <p:ph idx="1"/>
          </p:nvPr>
        </p:nvSpPr>
        <p:spPr>
          <a:xfrm>
            <a:off x="6498769" y="1118809"/>
            <a:ext cx="5049763" cy="4747681"/>
          </a:xfrm>
          <a:effectLst/>
        </p:spPr>
        <p:txBody>
          <a:bodyPr anchor="ctr">
            <a:normAutofit/>
          </a:bodyPr>
          <a:lstStyle/>
          <a:p>
            <a:pPr marL="36900" indent="0">
              <a:buNone/>
            </a:pPr>
            <a:r>
              <a:rPr lang="en-US" sz="2800" dirty="0">
                <a:solidFill>
                  <a:schemeClr val="tx1"/>
                </a:solidFill>
              </a:rPr>
              <a:t>My contact info:</a:t>
            </a:r>
          </a:p>
          <a:p>
            <a:pPr marL="36900" indent="0">
              <a:buNone/>
            </a:pPr>
            <a:endParaRPr lang="en-US" sz="2800" dirty="0">
              <a:solidFill>
                <a:schemeClr val="tx1"/>
              </a:solidFill>
            </a:endParaRPr>
          </a:p>
          <a:p>
            <a:pPr marL="36900" indent="0">
              <a:buNone/>
            </a:pPr>
            <a:r>
              <a:rPr lang="en-US" sz="2800" dirty="0">
                <a:solidFill>
                  <a:schemeClr val="tx1"/>
                </a:solidFill>
              </a:rPr>
              <a:t>	Lisa D. Weber</a:t>
            </a:r>
          </a:p>
          <a:p>
            <a:pPr marL="36900" indent="0">
              <a:buNone/>
            </a:pPr>
            <a:r>
              <a:rPr lang="en-US" sz="2800" dirty="0">
                <a:solidFill>
                  <a:schemeClr val="tx1"/>
                </a:solidFill>
              </a:rPr>
              <a:t>	Barrister and Solicitor</a:t>
            </a:r>
          </a:p>
          <a:p>
            <a:pPr marL="36900" indent="0">
              <a:buNone/>
            </a:pPr>
            <a:r>
              <a:rPr lang="en-US" sz="2800" dirty="0">
                <a:solidFill>
                  <a:schemeClr val="bg1"/>
                </a:solidFill>
                <a:hlinkClick r:id="rId3">
                  <a:extLst>
                    <a:ext uri="{A12FA001-AC4F-418D-AE19-62706E023703}">
                      <ahyp:hlinkClr xmlns:ahyp="http://schemas.microsoft.com/office/drawing/2018/hyperlinkcolor" xmlns="" val="tx"/>
                    </a:ext>
                  </a:extLst>
                </a:hlinkClick>
              </a:rPr>
              <a:t>	lisa@weberlaw.ca</a:t>
            </a:r>
            <a:endParaRPr lang="en-US" sz="2800" dirty="0">
              <a:solidFill>
                <a:schemeClr val="bg1"/>
              </a:solidFill>
            </a:endParaRPr>
          </a:p>
          <a:p>
            <a:endParaRPr lang="en-US" dirty="0">
              <a:solidFill>
                <a:schemeClr val="tx1"/>
              </a:solidFill>
            </a:endParaRPr>
          </a:p>
        </p:txBody>
      </p:sp>
    </p:spTree>
    <p:extLst>
      <p:ext uri="{BB962C8B-B14F-4D97-AF65-F5344CB8AC3E}">
        <p14:creationId xmlns:p14="http://schemas.microsoft.com/office/powerpoint/2010/main" val="3436390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6DADA5-1E47-8F45-B84C-95C28C76F324}"/>
              </a:ext>
            </a:extLst>
          </p:cNvPr>
          <p:cNvSpPr>
            <a:spLocks noGrp="1"/>
          </p:cNvSpPr>
          <p:nvPr>
            <p:ph type="title"/>
          </p:nvPr>
        </p:nvSpPr>
        <p:spPr>
          <a:xfrm>
            <a:off x="913795" y="609600"/>
            <a:ext cx="10353762" cy="1257300"/>
          </a:xfrm>
        </p:spPr>
        <p:txBody>
          <a:bodyPr>
            <a:normAutofit/>
          </a:bodyPr>
          <a:lstStyle/>
          <a:p>
            <a:r>
              <a:rPr lang="en-US" dirty="0"/>
              <a:t>Bill C-92 </a:t>
            </a:r>
          </a:p>
        </p:txBody>
      </p:sp>
      <p:graphicFrame>
        <p:nvGraphicFramePr>
          <p:cNvPr id="5" name="Content Placeholder 2">
            <a:extLst>
              <a:ext uri="{FF2B5EF4-FFF2-40B4-BE49-F238E27FC236}">
                <a16:creationId xmlns:a16="http://schemas.microsoft.com/office/drawing/2014/main" xmlns="" id="{2F64D6F1-03E5-46A8-89D6-E06E4B796914}"/>
              </a:ext>
            </a:extLst>
          </p:cNvPr>
          <p:cNvGraphicFramePr>
            <a:graphicFrameLocks noGrp="1"/>
          </p:cNvGraphicFramePr>
          <p:nvPr>
            <p:ph idx="1"/>
            <p:extLst>
              <p:ext uri="{D42A27DB-BD31-4B8C-83A1-F6EECF244321}">
                <p14:modId xmlns:p14="http://schemas.microsoft.com/office/powerpoint/2010/main" val="3878937695"/>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2204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4AB646F-3BE3-47A3-B14F-9CB84F6BF5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CF01E2B-7F57-644A-B5CB-F72A346C11E5}"/>
              </a:ext>
            </a:extLst>
          </p:cNvPr>
          <p:cNvSpPr>
            <a:spLocks noGrp="1"/>
          </p:cNvSpPr>
          <p:nvPr>
            <p:ph type="title"/>
          </p:nvPr>
        </p:nvSpPr>
        <p:spPr>
          <a:xfrm>
            <a:off x="913795" y="609599"/>
            <a:ext cx="5978072" cy="1481150"/>
          </a:xfrm>
        </p:spPr>
        <p:txBody>
          <a:bodyPr>
            <a:normAutofit/>
          </a:bodyPr>
          <a:lstStyle/>
          <a:p>
            <a:r>
              <a:rPr lang="en-US" dirty="0"/>
              <a:t>Leadership Considerations</a:t>
            </a:r>
          </a:p>
        </p:txBody>
      </p:sp>
      <p:sp>
        <p:nvSpPr>
          <p:cNvPr id="3" name="Content Placeholder 2">
            <a:extLst>
              <a:ext uri="{FF2B5EF4-FFF2-40B4-BE49-F238E27FC236}">
                <a16:creationId xmlns:a16="http://schemas.microsoft.com/office/drawing/2014/main" xmlns="" id="{C06ABD2B-652F-1C45-A942-FD06D1F47AE8}"/>
              </a:ext>
            </a:extLst>
          </p:cNvPr>
          <p:cNvSpPr>
            <a:spLocks noGrp="1"/>
          </p:cNvSpPr>
          <p:nvPr>
            <p:ph idx="1"/>
          </p:nvPr>
        </p:nvSpPr>
        <p:spPr>
          <a:xfrm>
            <a:off x="913795" y="2279176"/>
            <a:ext cx="5978072" cy="3415672"/>
          </a:xfrm>
        </p:spPr>
        <p:txBody>
          <a:bodyPr anchor="ctr">
            <a:normAutofit/>
          </a:bodyPr>
          <a:lstStyle/>
          <a:p>
            <a:r>
              <a:rPr lang="en-CA" dirty="0">
                <a:effectLst/>
              </a:rPr>
              <a:t>Application of national standards under provincial jurisdiction and how it impacts First Nation children and families</a:t>
            </a:r>
          </a:p>
          <a:p>
            <a:endParaRPr lang="en-CA" dirty="0">
              <a:effectLst/>
            </a:endParaRPr>
          </a:p>
          <a:p>
            <a:r>
              <a:rPr lang="en-CA" dirty="0">
                <a:effectLst/>
              </a:rPr>
              <a:t>Codification of First Nation laws and processes </a:t>
            </a:r>
          </a:p>
          <a:p>
            <a:pPr marL="36900" indent="0">
              <a:buNone/>
            </a:pPr>
            <a:r>
              <a:rPr lang="en-CA" dirty="0">
                <a:effectLst/>
              </a:rPr>
              <a:t>*as contemplated in Bill C-92*</a:t>
            </a:r>
          </a:p>
          <a:p>
            <a:endParaRPr lang="en-US" dirty="0"/>
          </a:p>
        </p:txBody>
      </p:sp>
      <p:pic>
        <p:nvPicPr>
          <p:cNvPr id="11" name="Picture 10">
            <a:extLst>
              <a:ext uri="{FF2B5EF4-FFF2-40B4-BE49-F238E27FC236}">
                <a16:creationId xmlns:a16="http://schemas.microsoft.com/office/drawing/2014/main" xmlns="" id="{E0BE7827-5B1A-4F37-BF70-19F7C5C6BDE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Picture 4">
            <a:extLst>
              <a:ext uri="{FF2B5EF4-FFF2-40B4-BE49-F238E27FC236}">
                <a16:creationId xmlns:a16="http://schemas.microsoft.com/office/drawing/2014/main" xmlns="" id="{CB91BCAC-9241-464B-8D93-025BB028864F}"/>
              </a:ext>
            </a:extLst>
          </p:cNvPr>
          <p:cNvPicPr>
            <a:picLocks noChangeAspect="1"/>
          </p:cNvPicPr>
          <p:nvPr/>
        </p:nvPicPr>
        <p:blipFill>
          <a:blip r:embed="rId4"/>
          <a:stretch>
            <a:fillRect/>
          </a:stretch>
        </p:blipFill>
        <p:spPr>
          <a:xfrm>
            <a:off x="7941734" y="1097280"/>
            <a:ext cx="3810000" cy="3992880"/>
          </a:xfrm>
          <a:prstGeom prst="rect">
            <a:avLst/>
          </a:prstGeom>
        </p:spPr>
      </p:pic>
    </p:spTree>
    <p:extLst>
      <p:ext uri="{BB962C8B-B14F-4D97-AF65-F5344CB8AC3E}">
        <p14:creationId xmlns:p14="http://schemas.microsoft.com/office/powerpoint/2010/main" val="2923311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xmlns="" id="{D98318E6-69F4-42F4-AB85-F01AA0DAF3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A940803-5FB3-A340-B510-09569855848A}"/>
              </a:ext>
            </a:extLst>
          </p:cNvPr>
          <p:cNvSpPr>
            <a:spLocks noGrp="1"/>
          </p:cNvSpPr>
          <p:nvPr>
            <p:ph type="title"/>
          </p:nvPr>
        </p:nvSpPr>
        <p:spPr>
          <a:xfrm>
            <a:off x="5446905" y="180974"/>
            <a:ext cx="5978072" cy="1505804"/>
          </a:xfrm>
        </p:spPr>
        <p:txBody>
          <a:bodyPr>
            <a:normAutofit/>
          </a:bodyPr>
          <a:lstStyle/>
          <a:p>
            <a:r>
              <a:rPr lang="en-US" dirty="0"/>
              <a:t>Best interest of the (Indigenous) child</a:t>
            </a:r>
          </a:p>
        </p:txBody>
      </p:sp>
      <p:pic>
        <p:nvPicPr>
          <p:cNvPr id="14" name="Picture 4">
            <a:extLst>
              <a:ext uri="{FF2B5EF4-FFF2-40B4-BE49-F238E27FC236}">
                <a16:creationId xmlns:a16="http://schemas.microsoft.com/office/drawing/2014/main" xmlns="" id="{1C7BE356-4354-46E8-8740-26BE87EFAE49}"/>
              </a:ext>
            </a:extLst>
          </p:cNvPr>
          <p:cNvPicPr>
            <a:picLocks noChangeAspect="1"/>
          </p:cNvPicPr>
          <p:nvPr/>
        </p:nvPicPr>
        <p:blipFill rotWithShape="1">
          <a:blip r:embed="rId3"/>
          <a:srcRect l="34363" r="21140" b="-2"/>
          <a:stretch/>
        </p:blipFill>
        <p:spPr>
          <a:xfrm>
            <a:off x="-10649" y="1"/>
            <a:ext cx="4571649" cy="6858000"/>
          </a:xfrm>
          <a:prstGeom prst="rect">
            <a:avLst/>
          </a:prstGeom>
        </p:spPr>
      </p:pic>
      <p:pic>
        <p:nvPicPr>
          <p:cNvPr id="15" name="Picture 10">
            <a:extLst>
              <a:ext uri="{FF2B5EF4-FFF2-40B4-BE49-F238E27FC236}">
                <a16:creationId xmlns:a16="http://schemas.microsoft.com/office/drawing/2014/main" xmlns="" id="{559DF61F-9058-49C9-8F75-DC501F983B0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
        <p:nvSpPr>
          <p:cNvPr id="3" name="Content Placeholder 2">
            <a:extLst>
              <a:ext uri="{FF2B5EF4-FFF2-40B4-BE49-F238E27FC236}">
                <a16:creationId xmlns:a16="http://schemas.microsoft.com/office/drawing/2014/main" xmlns="" id="{53B51FFA-1BED-E148-97ED-E2A37914D854}"/>
              </a:ext>
            </a:extLst>
          </p:cNvPr>
          <p:cNvSpPr>
            <a:spLocks noGrp="1"/>
          </p:cNvSpPr>
          <p:nvPr>
            <p:ph idx="1"/>
          </p:nvPr>
        </p:nvSpPr>
        <p:spPr>
          <a:xfrm>
            <a:off x="5177972" y="2115403"/>
            <a:ext cx="6172200" cy="4029075"/>
          </a:xfrm>
        </p:spPr>
        <p:txBody>
          <a:bodyPr anchor="ctr">
            <a:normAutofit lnSpcReduction="10000"/>
          </a:bodyPr>
          <a:lstStyle/>
          <a:p>
            <a:pPr marL="36900" indent="0">
              <a:buNone/>
            </a:pPr>
            <a:r>
              <a:rPr lang="en-US" sz="1800" dirty="0"/>
              <a:t>FACTORS TO BE CONSIDERED :</a:t>
            </a:r>
          </a:p>
          <a:p>
            <a:pPr marL="36900" indent="0">
              <a:buNone/>
            </a:pPr>
            <a:r>
              <a:rPr lang="en-CA" sz="1800" b="1" dirty="0">
                <a:effectLst/>
              </a:rPr>
              <a:t>	(a)</a:t>
            </a:r>
            <a:r>
              <a:rPr lang="en-CA" sz="1800" dirty="0">
                <a:effectLst/>
              </a:rPr>
              <a:t> the child’s cultural, linguistic, religious and spiritual upbringing and heritage;</a:t>
            </a:r>
          </a:p>
          <a:p>
            <a:pPr marL="36900" indent="0">
              <a:buNone/>
            </a:pPr>
            <a:r>
              <a:rPr lang="en-CA" sz="1800" b="1" dirty="0">
                <a:effectLst/>
              </a:rPr>
              <a:t>	(b)</a:t>
            </a:r>
            <a:r>
              <a:rPr lang="en-CA" sz="1800" dirty="0">
                <a:effectLst/>
              </a:rPr>
              <a:t> the child’s needs, given the child’s age and stage of development, such as the child’s 	need for stability;</a:t>
            </a:r>
          </a:p>
          <a:p>
            <a:pPr marL="36900" indent="0">
              <a:buNone/>
            </a:pPr>
            <a:r>
              <a:rPr lang="en-CA" sz="1800" b="1" dirty="0">
                <a:effectLst/>
              </a:rPr>
              <a:t>	(c)</a:t>
            </a:r>
            <a:r>
              <a:rPr lang="en-CA" sz="1800" dirty="0">
                <a:effectLst/>
              </a:rPr>
              <a:t> the nature and strength of the child’s relationship with his or her parent, the care 	provider and any member of his or her family who plays an important role in his or her life;</a:t>
            </a:r>
          </a:p>
          <a:p>
            <a:pPr marL="36900" indent="0">
              <a:buNone/>
            </a:pPr>
            <a:r>
              <a:rPr lang="en-CA" sz="1800" b="1" dirty="0">
                <a:effectLst/>
              </a:rPr>
              <a:t>	(d)</a:t>
            </a:r>
            <a:r>
              <a:rPr lang="en-CA" sz="1800" dirty="0">
                <a:effectLst/>
              </a:rPr>
              <a:t> the importance to the child of preserving the child’s cultural identity and connections to the language and territory of the Indigenous group, community or people to which the child belongs;</a:t>
            </a:r>
          </a:p>
          <a:p>
            <a:pPr marL="36900" indent="0">
              <a:buNone/>
            </a:pPr>
            <a:endParaRPr lang="en-CA" sz="1800" dirty="0">
              <a:effectLst/>
            </a:endParaRPr>
          </a:p>
          <a:p>
            <a:pPr>
              <a:lnSpc>
                <a:spcPct val="90000"/>
              </a:lnSpc>
            </a:pPr>
            <a:endParaRPr lang="en-US" sz="1400" dirty="0"/>
          </a:p>
        </p:txBody>
      </p:sp>
    </p:spTree>
    <p:extLst>
      <p:ext uri="{BB962C8B-B14F-4D97-AF65-F5344CB8AC3E}">
        <p14:creationId xmlns:p14="http://schemas.microsoft.com/office/powerpoint/2010/main" val="3669874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xmlns="" id="{D98318E6-69F4-42F4-AB85-F01AA0DAF3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A940803-5FB3-A340-B510-09569855848A}"/>
              </a:ext>
            </a:extLst>
          </p:cNvPr>
          <p:cNvSpPr>
            <a:spLocks noGrp="1"/>
          </p:cNvSpPr>
          <p:nvPr>
            <p:ph type="title"/>
          </p:nvPr>
        </p:nvSpPr>
        <p:spPr>
          <a:xfrm>
            <a:off x="5146160" y="609599"/>
            <a:ext cx="5978072" cy="1505804"/>
          </a:xfrm>
        </p:spPr>
        <p:txBody>
          <a:bodyPr>
            <a:normAutofit/>
          </a:bodyPr>
          <a:lstStyle/>
          <a:p>
            <a:r>
              <a:rPr lang="en-US" dirty="0"/>
              <a:t>Best interest of the (Indigenous) child</a:t>
            </a:r>
          </a:p>
        </p:txBody>
      </p:sp>
      <p:pic>
        <p:nvPicPr>
          <p:cNvPr id="14" name="Picture 4">
            <a:extLst>
              <a:ext uri="{FF2B5EF4-FFF2-40B4-BE49-F238E27FC236}">
                <a16:creationId xmlns:a16="http://schemas.microsoft.com/office/drawing/2014/main" xmlns="" id="{1C7BE356-4354-46E8-8740-26BE87EFAE49}"/>
              </a:ext>
            </a:extLst>
          </p:cNvPr>
          <p:cNvPicPr>
            <a:picLocks noChangeAspect="1"/>
          </p:cNvPicPr>
          <p:nvPr/>
        </p:nvPicPr>
        <p:blipFill rotWithShape="1">
          <a:blip r:embed="rId3"/>
          <a:srcRect l="34363" r="21140" b="-2"/>
          <a:stretch/>
        </p:blipFill>
        <p:spPr>
          <a:xfrm>
            <a:off x="-10649" y="1"/>
            <a:ext cx="4571649" cy="6858000"/>
          </a:xfrm>
          <a:prstGeom prst="rect">
            <a:avLst/>
          </a:prstGeom>
        </p:spPr>
      </p:pic>
      <p:pic>
        <p:nvPicPr>
          <p:cNvPr id="15" name="Picture 10">
            <a:extLst>
              <a:ext uri="{FF2B5EF4-FFF2-40B4-BE49-F238E27FC236}">
                <a16:creationId xmlns:a16="http://schemas.microsoft.com/office/drawing/2014/main" xmlns="" id="{559DF61F-9058-49C9-8F75-DC501F983B0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
        <p:nvSpPr>
          <p:cNvPr id="3" name="Content Placeholder 2">
            <a:extLst>
              <a:ext uri="{FF2B5EF4-FFF2-40B4-BE49-F238E27FC236}">
                <a16:creationId xmlns:a16="http://schemas.microsoft.com/office/drawing/2014/main" xmlns="" id="{53B51FFA-1BED-E148-97ED-E2A37914D854}"/>
              </a:ext>
            </a:extLst>
          </p:cNvPr>
          <p:cNvSpPr>
            <a:spLocks noGrp="1"/>
          </p:cNvSpPr>
          <p:nvPr>
            <p:ph idx="1"/>
          </p:nvPr>
        </p:nvSpPr>
        <p:spPr>
          <a:xfrm>
            <a:off x="5146160" y="2115403"/>
            <a:ext cx="6398140" cy="4456847"/>
          </a:xfrm>
        </p:spPr>
        <p:txBody>
          <a:bodyPr anchor="ctr">
            <a:normAutofit/>
          </a:bodyPr>
          <a:lstStyle/>
          <a:p>
            <a:pPr marL="36900" indent="0">
              <a:lnSpc>
                <a:spcPct val="90000"/>
              </a:lnSpc>
              <a:buNone/>
            </a:pPr>
            <a:r>
              <a:rPr lang="en-CA" sz="1800" b="1" dirty="0">
                <a:effectLst/>
              </a:rPr>
              <a:t>(e)</a:t>
            </a:r>
            <a:r>
              <a:rPr lang="en-CA" sz="1800" dirty="0">
                <a:effectLst/>
              </a:rPr>
              <a:t> the child’s views and preferences, giving due weight to the child’s age and maturity, unless they cannot be ascertained;</a:t>
            </a:r>
          </a:p>
          <a:p>
            <a:pPr marL="36900" indent="0">
              <a:lnSpc>
                <a:spcPct val="90000"/>
              </a:lnSpc>
              <a:buNone/>
            </a:pPr>
            <a:r>
              <a:rPr lang="en-CA" sz="1800" b="1" dirty="0">
                <a:effectLst/>
              </a:rPr>
              <a:t>(f)</a:t>
            </a:r>
            <a:r>
              <a:rPr lang="en-CA" sz="1800" dirty="0">
                <a:effectLst/>
              </a:rPr>
              <a:t> any plans for the child’s care, including care in accordance with the customs or traditions of the Indigenous group, community or people to which the child belongs</a:t>
            </a:r>
          </a:p>
          <a:p>
            <a:pPr marL="36900" indent="0">
              <a:lnSpc>
                <a:spcPct val="90000"/>
              </a:lnSpc>
              <a:buNone/>
            </a:pPr>
            <a:r>
              <a:rPr lang="en-CA" sz="1800" b="1" dirty="0">
                <a:effectLst/>
              </a:rPr>
              <a:t>(g)</a:t>
            </a:r>
            <a:r>
              <a:rPr lang="en-CA" sz="1800" dirty="0">
                <a:effectLst/>
              </a:rPr>
              <a:t> any family violence and its impact on the child, including whether the child is directly or indirectly exposed to the family violence as well as the physical, emotional and psychological harm or risk of harm to the child; an</a:t>
            </a:r>
          </a:p>
          <a:p>
            <a:pPr marL="36900" indent="0">
              <a:lnSpc>
                <a:spcPct val="90000"/>
              </a:lnSpc>
              <a:buNone/>
            </a:pPr>
            <a:r>
              <a:rPr lang="en-CA" sz="1800" b="1" dirty="0">
                <a:effectLst/>
              </a:rPr>
              <a:t>(h)</a:t>
            </a:r>
            <a:r>
              <a:rPr lang="en-CA" sz="1800" dirty="0">
                <a:effectLst/>
              </a:rPr>
              <a:t> any civil or criminal proceeding, order, condition, or measure that is relevant to the safety, security and well-being of the child.</a:t>
            </a:r>
          </a:p>
          <a:p>
            <a:pPr>
              <a:lnSpc>
                <a:spcPct val="90000"/>
              </a:lnSpc>
            </a:pPr>
            <a:endParaRPr lang="en-CA" sz="1400" dirty="0">
              <a:effectLst/>
            </a:endParaRPr>
          </a:p>
          <a:p>
            <a:pPr>
              <a:lnSpc>
                <a:spcPct val="90000"/>
              </a:lnSpc>
            </a:pPr>
            <a:endParaRPr lang="en-US" sz="1400" dirty="0"/>
          </a:p>
        </p:txBody>
      </p:sp>
    </p:spTree>
    <p:extLst>
      <p:ext uri="{BB962C8B-B14F-4D97-AF65-F5344CB8AC3E}">
        <p14:creationId xmlns:p14="http://schemas.microsoft.com/office/powerpoint/2010/main" val="1365601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xmlns="" id="{D98318E6-69F4-42F4-AB85-F01AA0DAF3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A940803-5FB3-A340-B510-09569855848A}"/>
              </a:ext>
            </a:extLst>
          </p:cNvPr>
          <p:cNvSpPr>
            <a:spLocks noGrp="1"/>
          </p:cNvSpPr>
          <p:nvPr>
            <p:ph type="title"/>
          </p:nvPr>
        </p:nvSpPr>
        <p:spPr>
          <a:xfrm>
            <a:off x="5146160" y="609599"/>
            <a:ext cx="5978072" cy="1505804"/>
          </a:xfrm>
        </p:spPr>
        <p:txBody>
          <a:bodyPr>
            <a:normAutofit/>
          </a:bodyPr>
          <a:lstStyle/>
          <a:p>
            <a:r>
              <a:rPr lang="en-US" dirty="0"/>
              <a:t>POINT BEING….</a:t>
            </a:r>
          </a:p>
        </p:txBody>
      </p:sp>
      <p:pic>
        <p:nvPicPr>
          <p:cNvPr id="14" name="Picture 4">
            <a:extLst>
              <a:ext uri="{FF2B5EF4-FFF2-40B4-BE49-F238E27FC236}">
                <a16:creationId xmlns:a16="http://schemas.microsoft.com/office/drawing/2014/main" xmlns="" id="{1C7BE356-4354-46E8-8740-26BE87EFAE49}"/>
              </a:ext>
            </a:extLst>
          </p:cNvPr>
          <p:cNvPicPr>
            <a:picLocks noChangeAspect="1"/>
          </p:cNvPicPr>
          <p:nvPr/>
        </p:nvPicPr>
        <p:blipFill rotWithShape="1">
          <a:blip r:embed="rId3"/>
          <a:srcRect l="34363" r="21140" b="-2"/>
          <a:stretch/>
        </p:blipFill>
        <p:spPr>
          <a:xfrm>
            <a:off x="-10649" y="1"/>
            <a:ext cx="4571649" cy="6858000"/>
          </a:xfrm>
          <a:prstGeom prst="rect">
            <a:avLst/>
          </a:prstGeom>
        </p:spPr>
      </p:pic>
      <p:pic>
        <p:nvPicPr>
          <p:cNvPr id="15" name="Picture 10">
            <a:extLst>
              <a:ext uri="{FF2B5EF4-FFF2-40B4-BE49-F238E27FC236}">
                <a16:creationId xmlns:a16="http://schemas.microsoft.com/office/drawing/2014/main" xmlns="" id="{559DF61F-9058-49C9-8F75-DC501F983B0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
        <p:nvSpPr>
          <p:cNvPr id="3" name="Content Placeholder 2">
            <a:extLst>
              <a:ext uri="{FF2B5EF4-FFF2-40B4-BE49-F238E27FC236}">
                <a16:creationId xmlns:a16="http://schemas.microsoft.com/office/drawing/2014/main" xmlns="" id="{53B51FFA-1BED-E148-97ED-E2A37914D854}"/>
              </a:ext>
            </a:extLst>
          </p:cNvPr>
          <p:cNvSpPr>
            <a:spLocks noGrp="1"/>
          </p:cNvSpPr>
          <p:nvPr>
            <p:ph idx="1"/>
          </p:nvPr>
        </p:nvSpPr>
        <p:spPr>
          <a:xfrm>
            <a:off x="5146160" y="2115403"/>
            <a:ext cx="6398140" cy="4456847"/>
          </a:xfrm>
        </p:spPr>
        <p:txBody>
          <a:bodyPr anchor="ctr">
            <a:normAutofit/>
          </a:bodyPr>
          <a:lstStyle/>
          <a:p>
            <a:pPr marL="36900" indent="0">
              <a:lnSpc>
                <a:spcPct val="90000"/>
              </a:lnSpc>
              <a:buNone/>
            </a:pPr>
            <a:r>
              <a:rPr lang="en-CA" sz="2800" dirty="0">
                <a:effectLst/>
              </a:rPr>
              <a:t>These standards are for the most part the same as those in place in the current provincial legislation…</a:t>
            </a:r>
          </a:p>
          <a:p>
            <a:pPr marL="36900" indent="0">
              <a:lnSpc>
                <a:spcPct val="90000"/>
              </a:lnSpc>
              <a:buNone/>
            </a:pPr>
            <a:endParaRPr lang="en-CA" sz="2800" dirty="0">
              <a:effectLst/>
            </a:endParaRPr>
          </a:p>
          <a:p>
            <a:pPr marL="36900" indent="0">
              <a:lnSpc>
                <a:spcPct val="90000"/>
              </a:lnSpc>
              <a:buNone/>
            </a:pPr>
            <a:r>
              <a:rPr lang="en-CA" sz="2800" dirty="0">
                <a:effectLst/>
              </a:rPr>
              <a:t>So what’s new?</a:t>
            </a:r>
          </a:p>
          <a:p>
            <a:pPr>
              <a:lnSpc>
                <a:spcPct val="90000"/>
              </a:lnSpc>
            </a:pPr>
            <a:endParaRPr lang="en-CA" sz="1400" dirty="0">
              <a:effectLst/>
            </a:endParaRPr>
          </a:p>
          <a:p>
            <a:pPr>
              <a:lnSpc>
                <a:spcPct val="90000"/>
              </a:lnSpc>
            </a:pPr>
            <a:endParaRPr lang="en-US" sz="1400" dirty="0"/>
          </a:p>
        </p:txBody>
      </p:sp>
    </p:spTree>
    <p:extLst>
      <p:ext uri="{BB962C8B-B14F-4D97-AF65-F5344CB8AC3E}">
        <p14:creationId xmlns:p14="http://schemas.microsoft.com/office/powerpoint/2010/main" val="2378483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E56B96-ADD3-2242-A52B-C2BFF4663B99}"/>
              </a:ext>
            </a:extLst>
          </p:cNvPr>
          <p:cNvSpPr>
            <a:spLocks noGrp="1"/>
          </p:cNvSpPr>
          <p:nvPr>
            <p:ph type="title"/>
          </p:nvPr>
        </p:nvSpPr>
        <p:spPr>
          <a:xfrm>
            <a:off x="633743" y="609599"/>
            <a:ext cx="3413156" cy="5273675"/>
          </a:xfrm>
        </p:spPr>
        <p:txBody>
          <a:bodyPr>
            <a:normAutofit/>
          </a:bodyPr>
          <a:lstStyle/>
          <a:p>
            <a:r>
              <a:rPr lang="en-US" dirty="0"/>
              <a:t>PRIORITIES –these are new</a:t>
            </a:r>
          </a:p>
        </p:txBody>
      </p:sp>
      <p:pic>
        <p:nvPicPr>
          <p:cNvPr id="10" name="Picture 9">
            <a:extLst>
              <a:ext uri="{FF2B5EF4-FFF2-40B4-BE49-F238E27FC236}">
                <a16:creationId xmlns:a16="http://schemas.microsoft.com/office/drawing/2014/main" xmlns="" id="{82AABC82-C2D1-4340-A6DF-6E73DF06FCA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639056" y="2"/>
            <a:ext cx="7552944" cy="6857998"/>
          </a:xfrm>
          <a:prstGeom prst="rect">
            <a:avLst/>
          </a:prstGeom>
        </p:spPr>
      </p:pic>
      <p:graphicFrame>
        <p:nvGraphicFramePr>
          <p:cNvPr id="5" name="Content Placeholder 2">
            <a:extLst>
              <a:ext uri="{FF2B5EF4-FFF2-40B4-BE49-F238E27FC236}">
                <a16:creationId xmlns:a16="http://schemas.microsoft.com/office/drawing/2014/main" xmlns="" id="{13C2C055-DBC3-45D9-BBB3-7B283B7D1C0E}"/>
              </a:ext>
            </a:extLst>
          </p:cNvPr>
          <p:cNvGraphicFramePr>
            <a:graphicFrameLocks noGrp="1"/>
          </p:cNvGraphicFramePr>
          <p:nvPr>
            <p:ph idx="1"/>
            <p:extLst>
              <p:ext uri="{D42A27DB-BD31-4B8C-83A1-F6EECF244321}">
                <p14:modId xmlns:p14="http://schemas.microsoft.com/office/powerpoint/2010/main" val="9646789"/>
              </p:ext>
            </p:extLst>
          </p:nvPr>
        </p:nvGraphicFramePr>
        <p:xfrm>
          <a:off x="5282521" y="709683"/>
          <a:ext cx="6266011" cy="4899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86556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E56B96-ADD3-2242-A52B-C2BFF4663B99}"/>
              </a:ext>
            </a:extLst>
          </p:cNvPr>
          <p:cNvSpPr>
            <a:spLocks noGrp="1"/>
          </p:cNvSpPr>
          <p:nvPr>
            <p:ph type="title"/>
          </p:nvPr>
        </p:nvSpPr>
        <p:spPr>
          <a:xfrm>
            <a:off x="633743" y="609599"/>
            <a:ext cx="3413156" cy="5273675"/>
          </a:xfrm>
        </p:spPr>
        <p:txBody>
          <a:bodyPr>
            <a:normAutofit/>
          </a:bodyPr>
          <a:lstStyle/>
          <a:p>
            <a:r>
              <a:rPr lang="en-US" dirty="0"/>
              <a:t>And these are new</a:t>
            </a:r>
          </a:p>
        </p:txBody>
      </p:sp>
      <p:pic>
        <p:nvPicPr>
          <p:cNvPr id="10" name="Picture 9">
            <a:extLst>
              <a:ext uri="{FF2B5EF4-FFF2-40B4-BE49-F238E27FC236}">
                <a16:creationId xmlns:a16="http://schemas.microsoft.com/office/drawing/2014/main" xmlns="" id="{82AABC82-C2D1-4340-A6DF-6E73DF06FCA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639056" y="2"/>
            <a:ext cx="7552944" cy="6857998"/>
          </a:xfrm>
          <a:prstGeom prst="rect">
            <a:avLst/>
          </a:prstGeom>
        </p:spPr>
      </p:pic>
      <p:graphicFrame>
        <p:nvGraphicFramePr>
          <p:cNvPr id="15" name="Content Placeholder 2">
            <a:extLst>
              <a:ext uri="{FF2B5EF4-FFF2-40B4-BE49-F238E27FC236}">
                <a16:creationId xmlns:a16="http://schemas.microsoft.com/office/drawing/2014/main" xmlns="" id="{07043764-3675-45A2-9F78-E310E61DFF86}"/>
              </a:ext>
            </a:extLst>
          </p:cNvPr>
          <p:cNvGraphicFramePr>
            <a:graphicFrameLocks noGrp="1"/>
          </p:cNvGraphicFramePr>
          <p:nvPr>
            <p:ph idx="1"/>
            <p:extLst>
              <p:ext uri="{D42A27DB-BD31-4B8C-83A1-F6EECF244321}">
                <p14:modId xmlns:p14="http://schemas.microsoft.com/office/powerpoint/2010/main" val="285726200"/>
              </p:ext>
            </p:extLst>
          </p:nvPr>
        </p:nvGraphicFramePr>
        <p:xfrm>
          <a:off x="5282521" y="709683"/>
          <a:ext cx="6266011" cy="4899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005199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AnalogousFromDarkSeedLeftStep">
      <a:dk1>
        <a:srgbClr val="000000"/>
      </a:dk1>
      <a:lt1>
        <a:srgbClr val="FFFFFF"/>
      </a:lt1>
      <a:dk2>
        <a:srgbClr val="2F3920"/>
      </a:dk2>
      <a:lt2>
        <a:srgbClr val="E8E2E2"/>
      </a:lt2>
      <a:accent1>
        <a:srgbClr val="26B0BA"/>
      </a:accent1>
      <a:accent2>
        <a:srgbClr val="18B67F"/>
      </a:accent2>
      <a:accent3>
        <a:srgbClr val="25B848"/>
      </a:accent3>
      <a:accent4>
        <a:srgbClr val="36B819"/>
      </a:accent4>
      <a:accent5>
        <a:srgbClr val="79B124"/>
      </a:accent5>
      <a:accent6>
        <a:srgbClr val="A7A516"/>
      </a:accent6>
      <a:hlink>
        <a:srgbClr val="598F2F"/>
      </a:hlink>
      <a:folHlink>
        <a:srgbClr val="7F7F7F"/>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VTI" id="{35C4A07C-0176-4A32-9BCB-B016516853F0}" vid="{9B70D35C-BCA8-4715-BB49-8BE54A7FC07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5B9774CBCA86048A3C6A39E78C98C2C" ma:contentTypeVersion="13" ma:contentTypeDescription="Create a new document." ma:contentTypeScope="" ma:versionID="45d87a240b719e2fdfb5015b7aaefbd7">
  <xsd:schema xmlns:xsd="http://www.w3.org/2001/XMLSchema" xmlns:xs="http://www.w3.org/2001/XMLSchema" xmlns:p="http://schemas.microsoft.com/office/2006/metadata/properties" xmlns:ns2="d3e3defa-6499-4c31-ba51-17d56b726aea" xmlns:ns3="45380987-1eaf-4f90-b1b6-22591e2865aa" targetNamespace="http://schemas.microsoft.com/office/2006/metadata/properties" ma:root="true" ma:fieldsID="69e92cabef891f13a3a389c2f5ebcba5" ns2:_="" ns3:_="">
    <xsd:import namespace="d3e3defa-6499-4c31-ba51-17d56b726aea"/>
    <xsd:import namespace="45380987-1eaf-4f90-b1b6-22591e2865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e3defa-6499-4c31-ba51-17d56b726a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80987-1eaf-4f90-b1b6-22591e2865a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2D33E06-A9F3-4474-B6C9-86D9575983F9}">
  <ds:schemaRefs>
    <ds:schemaRef ds:uri="http://schemas.microsoft.com/sharepoint/v3/contenttype/forms"/>
  </ds:schemaRefs>
</ds:datastoreItem>
</file>

<file path=customXml/itemProps2.xml><?xml version="1.0" encoding="utf-8"?>
<ds:datastoreItem xmlns:ds="http://schemas.openxmlformats.org/officeDocument/2006/customXml" ds:itemID="{525E9C1C-9C50-466B-8582-6A9ED82FDB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e3defa-6499-4c31-ba51-17d56b726aea"/>
    <ds:schemaRef ds:uri="45380987-1eaf-4f90-b1b6-22591e2865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F9EFA1-7BF2-4B4C-A2E7-6950DCED0548}">
  <ds:schemaRefs>
    <ds:schemaRef ds:uri="45380987-1eaf-4f90-b1b6-22591e2865aa"/>
    <ds:schemaRef ds:uri="http://purl.org/dc/elements/1.1/"/>
    <ds:schemaRef ds:uri="http://purl.org/dc/term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d3e3defa-6499-4c31-ba51-17d56b726aea"/>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TotalTime>
  <Words>1256</Words>
  <Application>Microsoft Office PowerPoint</Application>
  <PresentationFormat>Custom</PresentationFormat>
  <Paragraphs>134</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SlateVTI</vt:lpstr>
      <vt:lpstr>PowerPoint Presentation</vt:lpstr>
      <vt:lpstr>    ME</vt:lpstr>
      <vt:lpstr>Bill C-92 </vt:lpstr>
      <vt:lpstr>Leadership Considerations</vt:lpstr>
      <vt:lpstr>Best interest of the (Indigenous) child</vt:lpstr>
      <vt:lpstr>Best interest of the (Indigenous) child</vt:lpstr>
      <vt:lpstr>POINT BEING….</vt:lpstr>
      <vt:lpstr>PRIORITIES –these are new</vt:lpstr>
      <vt:lpstr>And these are new</vt:lpstr>
      <vt:lpstr>Very Important for Leadership: Notice</vt:lpstr>
      <vt:lpstr>BEFORE TAKING ANY “SIGNIFICANT MEASURES” MEANS WHAT?</vt:lpstr>
      <vt:lpstr>Very Important for Leadership: Notice</vt:lpstr>
      <vt:lpstr>PLACEMENT – s. 16</vt:lpstr>
      <vt:lpstr>SIBLING PLACEMENT </vt:lpstr>
      <vt:lpstr>ONGOING REASSESSMENT OF PLACEMENT </vt:lpstr>
      <vt:lpstr>COURT PROCEEDINGS</vt:lpstr>
      <vt:lpstr>COURT PROCEEDINGS</vt:lpstr>
      <vt:lpstr> Codifying your laws</vt:lpstr>
      <vt:lpstr>Giving Notice</vt:lpstr>
      <vt:lpstr>Coordination Agreements –  (with province)</vt:lpstr>
      <vt:lpstr>Are Coordination Agreements –  necessary? S. 20(3):</vt:lpstr>
      <vt:lpstr>What do sections 21 and 22 deal with?</vt:lpstr>
      <vt:lpstr>So are coordination agreements necessary?</vt:lpstr>
      <vt:lpstr>Concerns</vt:lpstr>
      <vt:lpstr>Moving Forward</vt:lpstr>
      <vt:lpstr>Moving Forward</vt:lpstr>
      <vt:lpstr>Concluding Comments</vt:lpstr>
      <vt:lpstr>Your Children in Care</vt:lpstr>
      <vt:lpstr>Thank you for your time!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Weber</dc:creator>
  <cp:lastModifiedBy>Ilona</cp:lastModifiedBy>
  <cp:revision>2</cp:revision>
  <dcterms:created xsi:type="dcterms:W3CDTF">2020-03-03T22:04:33Z</dcterms:created>
  <dcterms:modified xsi:type="dcterms:W3CDTF">2020-03-04T15:09:41Z</dcterms:modified>
</cp:coreProperties>
</file>