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8017-732B-C64D-8C18-57C9BF0E5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E1589-ACD7-AD42-92F8-8B5A27F60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0DE4-FFBE-424F-89AD-D86D84F8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98B8C-B47C-D340-B6A2-B5FFC095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4AE15-2315-7944-9B42-DBA53DB2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1608-48FC-4545-8D1E-7CB1892A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04F60-F386-DA4F-9D2D-F45E70B9C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AB7FD-9027-CF48-947F-8ED5E3A9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DE654-A21A-5140-B588-2C4BAC99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4D7BE-3D40-F84C-A4B0-3A9FCF2E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3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4E7EE-B352-0F47-9FB1-FBD795D2E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DD127-54E0-3840-880A-2D0060910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213E-0E2D-0342-931C-A28ECF39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3F526-6102-F047-A6D6-A85C511F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F0C0A-2217-AA4F-84CA-F34164E1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8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8171-0872-DE43-B780-FC09B992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45AD-4E21-D34E-A511-A45B3037A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6A7E8-89FE-3F44-90E7-0FE08F3C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997A9-5B74-A54D-88EF-2639E873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53F4E-3D5A-2F49-A7BC-4A46F85B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963A-2483-084D-8836-890D5A7B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8101E-C23D-8F4E-8C2F-71178DCD7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5274-E44C-8A40-B839-DA8D8C11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92A22-3FAC-6E4F-9530-98FC02F1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FDF1B-8EB9-894E-BDFF-504651C5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9FB6-3F69-6047-8880-FD5B7565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D5F70-5F41-0647-B964-1D2EFF379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8779B-91C3-4B4F-9A02-411BEA55E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C1FF1-770F-404E-A9B8-25B4534E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62DB2-5F94-EF47-9285-88565FD1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18EEC-6C64-F845-8A9A-6EC65F68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3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92EC-9AFF-BF4A-8F3C-302276B4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5BD4C-A2CD-4D46-8918-C8B70B854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9D601-66CE-D14A-B34D-5B08E0BD7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2A525-C0DB-FE4D-94DE-96B7B423F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FE089-8B7D-D743-8A91-59A0D451D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7C609-A5DA-0542-A05A-27DBFF4C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88F90-9006-2B48-9399-21B8FFE4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20FC2-48B0-D140-AFF8-FE731D1F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1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B0C8-F66F-724E-A845-292F1A11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CC95D-8924-464A-AFCD-4E571696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DD68D-2A42-5448-A64D-DB1347D4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51D7F-95CA-B94F-A8CF-C6DF5C81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7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B9DE9-D48F-9241-875E-EB965F2D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8F04A-91C0-7E48-94BF-B13CACEC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784B7-405E-4B42-8345-45922A85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DAE57-ADF6-8F4E-90B2-1E2FD617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13D40-6580-A743-A15D-2E42274A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7368C-610F-1B4B-A3F8-E5514165E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B5F10-37C1-A748-BD9E-4207F199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AC0F4-1F84-4141-A576-F06543E2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1E48-1B45-0947-BC6E-AB227759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C259-3BC5-3646-8848-626C52FD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4E06C0-3DCF-5A4A-80A3-D9E5FC736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4DD47-4BDC-D442-B3D1-D00E246D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B1122-35E6-B449-B452-BAC31757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856E7-1D13-7E4B-A94D-AE95BF96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FB104-601C-EF43-AAD2-FCB87167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6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717E5-57B1-4646-AE14-E89BF1CF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E24BD-B38F-0943-97C2-5204A4922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CE28E-1669-AD45-BE34-10058CF4D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CEF25-4A47-F045-9043-8E73E4DBD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7DA86-9159-C946-AEE4-30AFC8035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C0D29E-996D-6145-B9FD-266C4DA9C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27514"/>
            <a:ext cx="9144000" cy="2830286"/>
          </a:xfrm>
        </p:spPr>
        <p:txBody>
          <a:bodyPr>
            <a:normAutofit/>
          </a:bodyPr>
          <a:lstStyle/>
          <a:p>
            <a:r>
              <a:rPr lang="en-CA" sz="3600" dirty="0"/>
              <a:t>Based on what is in the best interest of the Child, and the information provided on Bill C92, what would be your recommendation(s) to your leaders and community?</a:t>
            </a:r>
            <a:br>
              <a:rPr lang="en-CA" sz="3600" dirty="0"/>
            </a:br>
            <a:endParaRPr lang="en-CA" sz="3600" dirty="0"/>
          </a:p>
          <a:p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F9BC26D-E687-7C47-9D70-2B29691B0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99212"/>
              </p:ext>
            </p:extLst>
          </p:nvPr>
        </p:nvGraphicFramePr>
        <p:xfrm>
          <a:off x="5245555" y="395855"/>
          <a:ext cx="7715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755650" imgH="1003300" progId="MSPhotoEd.3">
                  <p:embed/>
                </p:oleObj>
              </mc:Choice>
              <mc:Fallback>
                <p:oleObj r:id="rId3" imgW="755650" imgH="100330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000" contras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555" y="395855"/>
                        <a:ext cx="77152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E86B7A0-79DC-AD4D-8A92-4126FDC39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309146"/>
              </p:ext>
            </p:extLst>
          </p:nvPr>
        </p:nvGraphicFramePr>
        <p:xfrm>
          <a:off x="1524000" y="413203"/>
          <a:ext cx="11557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5" imgW="3168650" imgH="2159000" progId="MSPhotoEd.3">
                  <p:embed/>
                </p:oleObj>
              </mc:Choice>
              <mc:Fallback>
                <p:oleObj r:id="rId5" imgW="3168650" imgH="215900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4000" contras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3203"/>
                        <a:ext cx="11557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5C4B365-5B91-3D46-B296-95325F421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474554"/>
              </p:ext>
            </p:extLst>
          </p:nvPr>
        </p:nvGraphicFramePr>
        <p:xfrm>
          <a:off x="8772072" y="413203"/>
          <a:ext cx="774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7" imgW="2971800" imgH="4216400" progId="PBrush">
                  <p:embed/>
                </p:oleObj>
              </mc:Choice>
              <mc:Fallback>
                <p:oleObj r:id="rId7" imgW="2971800" imgH="4216400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2072" y="413203"/>
                        <a:ext cx="7747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D1716F93-62C7-E040-842E-B2BE20DE8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258" y="15022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MSPhotoEd.3</vt:lpstr>
      <vt:lpstr>PBrush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Bobbi Herrera</dc:creator>
  <cp:lastModifiedBy>Bobbi Herrera</cp:lastModifiedBy>
  <cp:revision>1</cp:revision>
  <dcterms:created xsi:type="dcterms:W3CDTF">2020-02-12T15:11:21Z</dcterms:created>
  <dcterms:modified xsi:type="dcterms:W3CDTF">2020-02-12T15:15:01Z</dcterms:modified>
</cp:coreProperties>
</file>