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 id="2147483804" r:id="rId2"/>
    <p:sldMasterId id="2147483827" r:id="rId3"/>
    <p:sldMasterId id="2147483810" r:id="rId4"/>
    <p:sldMasterId id="2147483815" r:id="rId5"/>
    <p:sldMasterId id="2147483820" r:id="rId6"/>
  </p:sldMasterIdLst>
  <p:notesMasterIdLst>
    <p:notesMasterId r:id="rId20"/>
  </p:notesMasterIdLst>
  <p:sldIdLst>
    <p:sldId id="457" r:id="rId7"/>
    <p:sldId id="448" r:id="rId8"/>
    <p:sldId id="436" r:id="rId9"/>
    <p:sldId id="458" r:id="rId10"/>
    <p:sldId id="459" r:id="rId11"/>
    <p:sldId id="460" r:id="rId12"/>
    <p:sldId id="461" r:id="rId13"/>
    <p:sldId id="463" r:id="rId14"/>
    <p:sldId id="464" r:id="rId15"/>
    <p:sldId id="466" r:id="rId16"/>
    <p:sldId id="465" r:id="rId17"/>
    <p:sldId id="456" r:id="rId18"/>
    <p:sldId id="358" r:id="rId19"/>
  </p:sldIdLst>
  <p:sldSz cx="12192000" cy="6858000"/>
  <p:notesSz cx="6881813" cy="9296400"/>
  <p:defaultTextStyle>
    <a:defPPr>
      <a:defRPr lang="en-US"/>
    </a:defPPr>
    <a:lvl1pPr algn="l" defTabSz="712788"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1pPr>
    <a:lvl2pPr marL="355600" indent="101600" algn="l" defTabSz="712788"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2pPr>
    <a:lvl3pPr marL="712788" indent="201613" algn="l" defTabSz="712788"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3pPr>
    <a:lvl4pPr marL="1068388" indent="303213" algn="l" defTabSz="712788"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4pPr>
    <a:lvl5pPr marL="1425575" indent="403225" algn="l" defTabSz="712788" rtl="0" eaLnBrk="0" fontAlgn="base" hangingPunct="0">
      <a:spcBef>
        <a:spcPct val="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400" kern="1200">
        <a:solidFill>
          <a:schemeClr val="tx1"/>
        </a:solidFill>
        <a:latin typeface="Arial" panose="020B0604020202020204" pitchFamily="34" charset="0"/>
        <a:ea typeface="+mn-ea"/>
        <a:cs typeface="+mn-cs"/>
      </a:defRPr>
    </a:lvl6pPr>
    <a:lvl7pPr marL="2743200" algn="l" defTabSz="914400" rtl="0" eaLnBrk="1" latinLnBrk="0" hangingPunct="1">
      <a:defRPr sz="1400" kern="1200">
        <a:solidFill>
          <a:schemeClr val="tx1"/>
        </a:solidFill>
        <a:latin typeface="Arial" panose="020B0604020202020204" pitchFamily="34" charset="0"/>
        <a:ea typeface="+mn-ea"/>
        <a:cs typeface="+mn-cs"/>
      </a:defRPr>
    </a:lvl7pPr>
    <a:lvl8pPr marL="3200400" algn="l" defTabSz="914400" rtl="0" eaLnBrk="1" latinLnBrk="0" hangingPunct="1">
      <a:defRPr sz="1400" kern="1200">
        <a:solidFill>
          <a:schemeClr val="tx1"/>
        </a:solidFill>
        <a:latin typeface="Arial" panose="020B0604020202020204" pitchFamily="34" charset="0"/>
        <a:ea typeface="+mn-ea"/>
        <a:cs typeface="+mn-cs"/>
      </a:defRPr>
    </a:lvl8pPr>
    <a:lvl9pPr marL="3657600" algn="l" defTabSz="914400" rtl="0" eaLnBrk="1" latinLnBrk="0" hangingPunct="1">
      <a:defRPr sz="1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31" userDrawn="1">
          <p15:clr>
            <a:srgbClr val="A4A3A4"/>
          </p15:clr>
        </p15:guide>
        <p15:guide id="2" orient="horz" pos="1275" userDrawn="1">
          <p15:clr>
            <a:srgbClr val="A4A3A4"/>
          </p15:clr>
        </p15:guide>
        <p15:guide id="3" orient="horz" pos="2859" userDrawn="1">
          <p15:clr>
            <a:srgbClr val="A4A3A4"/>
          </p15:clr>
        </p15:guide>
        <p15:guide id="4" orient="horz" pos="3995" userDrawn="1">
          <p15:clr>
            <a:srgbClr val="A4A3A4"/>
          </p15:clr>
        </p15:guide>
        <p15:guide id="5" pos="7303" userDrawn="1">
          <p15:clr>
            <a:srgbClr val="A4A3A4"/>
          </p15:clr>
        </p15:guide>
        <p15:guide id="6" pos="401" userDrawn="1">
          <p15:clr>
            <a:srgbClr val="A4A3A4"/>
          </p15:clr>
        </p15:guide>
        <p15:guide id="7" pos="3847" userDrawn="1">
          <p15:clr>
            <a:srgbClr val="A4A3A4"/>
          </p15:clr>
        </p15:guide>
        <p15:guide id="8" pos="4759" userDrawn="1">
          <p15:clr>
            <a:srgbClr val="A4A3A4"/>
          </p15:clr>
        </p15:guide>
        <p15:guide id="9" orient="horz" pos="3051" userDrawn="1">
          <p15:clr>
            <a:srgbClr val="A4A3A4"/>
          </p15:clr>
        </p15:guide>
        <p15:guide id="10" pos="3783" userDrawn="1">
          <p15:clr>
            <a:srgbClr val="A4A3A4"/>
          </p15:clr>
        </p15:guide>
        <p15:guide id="11" pos="4695"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20" userDrawn="1">
          <p15:clr>
            <a:srgbClr val="A4A3A4"/>
          </p15:clr>
        </p15:guide>
        <p15:guide id="3" orient="horz" pos="2928" userDrawn="1">
          <p15:clr>
            <a:srgbClr val="A4A3A4"/>
          </p15:clr>
        </p15:guide>
        <p15:guide id="4"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B22"/>
    <a:srgbClr val="999085"/>
    <a:srgbClr val="301C42"/>
    <a:srgbClr val="2A1C42"/>
    <a:srgbClr val="281D39"/>
    <a:srgbClr val="E33238"/>
    <a:srgbClr val="CDCBC1"/>
    <a:srgbClr val="9C93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322" autoAdjust="0"/>
  </p:normalViewPr>
  <p:slideViewPr>
    <p:cSldViewPr snapToObjects="1">
      <p:cViewPr varScale="1">
        <p:scale>
          <a:sx n="90" d="100"/>
          <a:sy n="90" d="100"/>
        </p:scale>
        <p:origin x="336" y="78"/>
      </p:cViewPr>
      <p:guideLst>
        <p:guide orient="horz" pos="3531"/>
        <p:guide orient="horz" pos="1275"/>
        <p:guide orient="horz" pos="2859"/>
        <p:guide orient="horz" pos="3995"/>
        <p:guide pos="7303"/>
        <p:guide pos="401"/>
        <p:guide pos="3847"/>
        <p:guide pos="4759"/>
        <p:guide orient="horz" pos="3051"/>
        <p:guide pos="3783"/>
        <p:guide pos="469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Objects="1">
      <p:cViewPr varScale="1">
        <p:scale>
          <a:sx n="87" d="100"/>
          <a:sy n="87" d="100"/>
        </p:scale>
        <p:origin x="3804" y="96"/>
      </p:cViewPr>
      <p:guideLst>
        <p:guide orient="horz" pos="2880"/>
        <p:guide pos="2120"/>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3158" tIns="46580" rIns="93158" bIns="46580" rtlCol="0"/>
          <a:lstStyle>
            <a:lvl1pPr algn="l" defTabSz="713232" eaLnBrk="1" fontAlgn="auto" hangingPunct="1">
              <a:spcBef>
                <a:spcPts val="0"/>
              </a:spcBef>
              <a:spcAft>
                <a:spcPts val="0"/>
              </a:spcAft>
              <a:defRPr sz="1200">
                <a:latin typeface="Arial" charset="0"/>
              </a:defRPr>
            </a:lvl1pPr>
          </a:lstStyle>
          <a:p>
            <a:pPr>
              <a:defRPr/>
            </a:pPr>
            <a:endParaRPr lang="en-US"/>
          </a:p>
        </p:txBody>
      </p:sp>
      <p:sp>
        <p:nvSpPr>
          <p:cNvPr id="3" name="Date Placeholder 2"/>
          <p:cNvSpPr>
            <a:spLocks noGrp="1"/>
          </p:cNvSpPr>
          <p:nvPr>
            <p:ph type="dt" idx="1"/>
          </p:nvPr>
        </p:nvSpPr>
        <p:spPr>
          <a:xfrm>
            <a:off x="3897513" y="1"/>
            <a:ext cx="2982742" cy="466725"/>
          </a:xfrm>
          <a:prstGeom prst="rect">
            <a:avLst/>
          </a:prstGeom>
        </p:spPr>
        <p:txBody>
          <a:bodyPr vert="horz" lIns="93158" tIns="46580" rIns="93158" bIns="46580" rtlCol="0"/>
          <a:lstStyle>
            <a:lvl1pPr algn="r" defTabSz="713232" eaLnBrk="1" fontAlgn="auto" hangingPunct="1">
              <a:spcBef>
                <a:spcPts val="0"/>
              </a:spcBef>
              <a:spcAft>
                <a:spcPts val="0"/>
              </a:spcAft>
              <a:defRPr sz="1200">
                <a:latin typeface="Arial" charset="0"/>
              </a:defRPr>
            </a:lvl1pPr>
          </a:lstStyle>
          <a:p>
            <a:pPr>
              <a:defRPr/>
            </a:pPr>
            <a:fld id="{5588DD9F-B571-4C0F-AA71-1EE157CD5767}" type="datetimeFigureOut">
              <a:rPr lang="en-US"/>
              <a:pPr>
                <a:defRPr/>
              </a:pPr>
              <a:t>2/11/2020</a:t>
            </a:fld>
            <a:endParaRPr lang="en-US" dirty="0"/>
          </a:p>
        </p:txBody>
      </p:sp>
      <p:sp>
        <p:nvSpPr>
          <p:cNvPr id="4" name="Slide Image Placeholder 3"/>
          <p:cNvSpPr>
            <a:spLocks noGrp="1" noRot="1" noChangeAspect="1"/>
          </p:cNvSpPr>
          <p:nvPr>
            <p:ph type="sldImg" idx="2"/>
          </p:nvPr>
        </p:nvSpPr>
        <p:spPr>
          <a:xfrm>
            <a:off x="652463" y="1162050"/>
            <a:ext cx="5576887" cy="3138488"/>
          </a:xfrm>
          <a:prstGeom prst="rect">
            <a:avLst/>
          </a:prstGeom>
          <a:noFill/>
          <a:ln w="12700">
            <a:solidFill>
              <a:prstClr val="black"/>
            </a:solidFill>
          </a:ln>
        </p:spPr>
        <p:txBody>
          <a:bodyPr vert="horz" lIns="93158" tIns="46580" rIns="93158" bIns="46580" rtlCol="0" anchor="ctr"/>
          <a:lstStyle/>
          <a:p>
            <a:pPr lvl="0"/>
            <a:endParaRPr lang="en-US" noProof="0" dirty="0"/>
          </a:p>
        </p:txBody>
      </p:sp>
      <p:sp>
        <p:nvSpPr>
          <p:cNvPr id="5" name="Notes Placeholder 4"/>
          <p:cNvSpPr>
            <a:spLocks noGrp="1"/>
          </p:cNvSpPr>
          <p:nvPr>
            <p:ph type="body" sz="quarter" idx="3"/>
          </p:nvPr>
        </p:nvSpPr>
        <p:spPr>
          <a:xfrm>
            <a:off x="688805" y="4473576"/>
            <a:ext cx="5504204" cy="3660775"/>
          </a:xfrm>
          <a:prstGeom prst="rect">
            <a:avLst/>
          </a:prstGeom>
        </p:spPr>
        <p:txBody>
          <a:bodyPr vert="horz" lIns="93158" tIns="46580" rIns="93158" bIns="4658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829676"/>
            <a:ext cx="2982742" cy="466725"/>
          </a:xfrm>
          <a:prstGeom prst="rect">
            <a:avLst/>
          </a:prstGeom>
        </p:spPr>
        <p:txBody>
          <a:bodyPr vert="horz" lIns="93158" tIns="46580" rIns="93158" bIns="46580" rtlCol="0" anchor="b"/>
          <a:lstStyle>
            <a:lvl1pPr algn="l" defTabSz="713232" eaLnBrk="1" fontAlgn="auto" hangingPunct="1">
              <a:spcBef>
                <a:spcPts val="0"/>
              </a:spcBef>
              <a:spcAft>
                <a:spcPts val="0"/>
              </a:spcAft>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97513" y="8829676"/>
            <a:ext cx="2982742" cy="466725"/>
          </a:xfrm>
          <a:prstGeom prst="rect">
            <a:avLst/>
          </a:prstGeom>
        </p:spPr>
        <p:txBody>
          <a:bodyPr vert="horz" lIns="93158" tIns="46580" rIns="93158" bIns="46580" rtlCol="0" anchor="b"/>
          <a:lstStyle>
            <a:lvl1pPr algn="r" defTabSz="713232" eaLnBrk="1" fontAlgn="auto" hangingPunct="1">
              <a:spcBef>
                <a:spcPts val="0"/>
              </a:spcBef>
              <a:spcAft>
                <a:spcPts val="0"/>
              </a:spcAft>
              <a:defRPr sz="1200">
                <a:latin typeface="Arial" charset="0"/>
              </a:defRPr>
            </a:lvl1pPr>
          </a:lstStyle>
          <a:p>
            <a:pPr>
              <a:defRPr/>
            </a:pPr>
            <a:fld id="{6BF6B60A-36F4-4E3F-99E0-513A6A24CCA9}" type="slidenum">
              <a:rPr lang="en-US"/>
              <a:pPr>
                <a:defRPr/>
              </a:pPr>
              <a:t>‹#›</a:t>
            </a:fld>
            <a:endParaRPr lang="en-US" dirty="0"/>
          </a:p>
        </p:txBody>
      </p:sp>
    </p:spTree>
    <p:extLst>
      <p:ext uri="{BB962C8B-B14F-4D97-AF65-F5344CB8AC3E}">
        <p14:creationId xmlns:p14="http://schemas.microsoft.com/office/powerpoint/2010/main" val="1512587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pPr>
              <a:defRPr/>
            </a:pPr>
            <a:fld id="{6BF6B60A-36F4-4E3F-99E0-513A6A24CCA9}" type="slidenum">
              <a:rPr lang="en-US" smtClean="0"/>
              <a:pPr>
                <a:defRPr/>
              </a:pPr>
              <a:t>1</a:t>
            </a:fld>
            <a:endParaRPr lang="en-US" dirty="0"/>
          </a:p>
        </p:txBody>
      </p:sp>
    </p:spTree>
    <p:extLst>
      <p:ext uri="{BB962C8B-B14F-4D97-AF65-F5344CB8AC3E}">
        <p14:creationId xmlns:p14="http://schemas.microsoft.com/office/powerpoint/2010/main" val="370649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BF6B60A-36F4-4E3F-99E0-513A6A24CCA9}" type="slidenum">
              <a:rPr lang="en-US" smtClean="0"/>
              <a:pPr>
                <a:defRPr/>
              </a:pPr>
              <a:t>3</a:t>
            </a:fld>
            <a:endParaRPr lang="en-US" dirty="0"/>
          </a:p>
        </p:txBody>
      </p:sp>
    </p:spTree>
    <p:extLst>
      <p:ext uri="{BB962C8B-B14F-4D97-AF65-F5344CB8AC3E}">
        <p14:creationId xmlns:p14="http://schemas.microsoft.com/office/powerpoint/2010/main" val="1819343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gowlingwlg.com/legal" TargetMode="External"/><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 y="-192654"/>
            <a:ext cx="12192000" cy="595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5" name="Title 1"/>
          <p:cNvSpPr>
            <a:spLocks noGrp="1"/>
          </p:cNvSpPr>
          <p:nvPr>
            <p:ph type="title"/>
          </p:nvPr>
        </p:nvSpPr>
        <p:spPr>
          <a:xfrm>
            <a:off x="636587" y="2176463"/>
            <a:ext cx="4849813" cy="2667000"/>
          </a:xfrm>
          <a:prstGeom prst="rect">
            <a:avLst/>
          </a:prstGeom>
          <a:effectLst>
            <a:outerShdw blurRad="50800" dist="38100" dir="2700000" algn="tl" rotWithShape="0">
              <a:prstClr val="black">
                <a:alpha val="40000"/>
              </a:prstClr>
            </a:outerShdw>
          </a:effectLst>
        </p:spPr>
        <p:txBody>
          <a:bodyPr lIns="0" tIns="0" rIns="0" bIns="0" anchor="b" anchorCtr="0"/>
          <a:lstStyle>
            <a:lvl1pPr>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0" name="Text Placeholder 6"/>
          <p:cNvSpPr>
            <a:spLocks noGrp="1"/>
          </p:cNvSpPr>
          <p:nvPr>
            <p:ph type="body" sz="quarter" idx="12"/>
          </p:nvPr>
        </p:nvSpPr>
        <p:spPr>
          <a:xfrm>
            <a:off x="637117" y="6078538"/>
            <a:ext cx="6916208" cy="398462"/>
          </a:xfrm>
          <a:prstGeom prst="rect">
            <a:avLst/>
          </a:prstGeom>
        </p:spPr>
        <p:txBody>
          <a:bodyPr lIns="0"/>
          <a:lstStyle>
            <a:lvl1pPr algn="l">
              <a:defRPr sz="1800" b="1">
                <a:latin typeface="Arial" pitchFamily="34" charset="0"/>
                <a:cs typeface="Arial" pitchFamily="34" charset="0"/>
              </a:defRPr>
            </a:lvl1pPr>
          </a:lstStyle>
          <a:p>
            <a:pPr lvl="0"/>
            <a:r>
              <a:rPr lang="en-US"/>
              <a:t>Edit Master text styles</a:t>
            </a:r>
          </a:p>
        </p:txBody>
      </p:sp>
      <p:sp>
        <p:nvSpPr>
          <p:cNvPr id="3" name="Text Placeholder 2"/>
          <p:cNvSpPr>
            <a:spLocks noGrp="1"/>
          </p:cNvSpPr>
          <p:nvPr>
            <p:ph type="body" sz="quarter" idx="13"/>
          </p:nvPr>
        </p:nvSpPr>
        <p:spPr>
          <a:xfrm>
            <a:off x="639003" y="6400801"/>
            <a:ext cx="6917267" cy="287337"/>
          </a:xfrm>
          <a:prstGeom prst="rect">
            <a:avLst/>
          </a:prstGeom>
        </p:spPr>
        <p:txBody>
          <a:bodyPr lIns="0"/>
          <a:lstStyle>
            <a:lvl1pPr>
              <a:defRPr sz="1200" cap="none" baseline="0">
                <a:solidFill>
                  <a:srgbClr val="999085"/>
                </a:solidFill>
              </a:defRPr>
            </a:lvl1pPr>
          </a:lstStyle>
          <a:p>
            <a:pPr lvl="0"/>
            <a:r>
              <a:rPr lang="en-US"/>
              <a:t>Edit Master text styles</a:t>
            </a:r>
          </a:p>
        </p:txBody>
      </p:sp>
      <p:pic>
        <p:nvPicPr>
          <p:cNvPr id="9" name="Picture 16" descr="GowlingWLG_rgb_pos.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29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t w Large Spacing Bullet">
    <p:spTree>
      <p:nvGrpSpPr>
        <p:cNvPr id="1" name=""/>
        <p:cNvGrpSpPr/>
        <p:nvPr/>
      </p:nvGrpSpPr>
      <p:grpSpPr>
        <a:xfrm>
          <a:off x="0" y="0"/>
          <a:ext cx="0" cy="0"/>
          <a:chOff x="0" y="0"/>
          <a:chExt cx="0" cy="0"/>
        </a:xfrm>
      </p:grpSpPr>
      <p:sp>
        <p:nvSpPr>
          <p:cNvPr id="9" name="Content Placeholder 2"/>
          <p:cNvSpPr>
            <a:spLocks noGrp="1"/>
          </p:cNvSpPr>
          <p:nvPr>
            <p:ph idx="1"/>
          </p:nvPr>
        </p:nvSpPr>
        <p:spPr>
          <a:xfrm>
            <a:off x="637117" y="2024064"/>
            <a:ext cx="10955867" cy="3538537"/>
          </a:xfrm>
          <a:prstGeom prst="rect">
            <a:avLst/>
          </a:prstGeom>
        </p:spPr>
        <p:txBody>
          <a:bodyPr lIns="0" tIns="0" rIns="0" bIns="0"/>
          <a:lstStyle>
            <a:lvl1pPr marL="457200" marR="0" indent="-365760" algn="l" defTabSz="912813" rtl="0" eaLnBrk="0" fontAlgn="base" latinLnBrk="0" hangingPunct="0">
              <a:lnSpc>
                <a:spcPct val="100000"/>
              </a:lnSpc>
              <a:spcBef>
                <a:spcPts val="1800"/>
              </a:spcBef>
              <a:spcAft>
                <a:spcPts val="1800"/>
              </a:spcAft>
              <a:buClr>
                <a:srgbClr val="E33238"/>
              </a:buClr>
              <a:buSzPct val="126000"/>
              <a:buFont typeface="Arial"/>
              <a:buChar char="•"/>
              <a:tabLst/>
              <a:defRPr sz="2000" b="1" cap="none" spc="0" baseline="0">
                <a:solidFill>
                  <a:srgbClr val="301C42"/>
                </a:solidFill>
                <a:latin typeface="+mn-lt"/>
                <a:cs typeface="Arial" pitchFamily="34" charset="0"/>
              </a:defRPr>
            </a:lvl1pPr>
            <a:lvl2pPr marL="457200" indent="0">
              <a:lnSpc>
                <a:spcPct val="100000"/>
              </a:lnSpc>
              <a:spcBef>
                <a:spcPts val="600"/>
              </a:spcBef>
              <a:spcAft>
                <a:spcPts val="600"/>
              </a:spcAft>
              <a:buClr>
                <a:srgbClr val="E33238"/>
              </a:buClr>
              <a:buFont typeface="+mj-lt"/>
              <a:buNone/>
              <a:defRPr sz="1600" cap="none">
                <a:solidFill>
                  <a:srgbClr val="301C42"/>
                </a:solidFill>
                <a:latin typeface="Arial" pitchFamily="34" charset="0"/>
                <a:cs typeface="Arial" pitchFamily="34" charset="0"/>
              </a:defRPr>
            </a:lvl2pPr>
            <a:lvl3pPr marL="1143000" indent="-228600">
              <a:lnSpc>
                <a:spcPct val="100000"/>
              </a:lnSpc>
              <a:spcBef>
                <a:spcPts val="600"/>
              </a:spcBef>
              <a:spcAft>
                <a:spcPts val="600"/>
              </a:spcAft>
              <a:buClr>
                <a:srgbClr val="E33238"/>
              </a:buClr>
              <a:buFont typeface="Arial" panose="020B0604020202020204" pitchFamily="34" charset="0"/>
              <a:buChar char="•"/>
              <a:defRPr sz="1600" cap="none">
                <a:solidFill>
                  <a:srgbClr val="301C42"/>
                </a:solidFill>
                <a:latin typeface="Arial" pitchFamily="34" charset="0"/>
                <a:cs typeface="Arial" pitchFamily="34" charset="0"/>
              </a:defRPr>
            </a:lvl3pPr>
            <a:lvl4pPr marL="1600200" indent="-228600">
              <a:lnSpc>
                <a:spcPct val="100000"/>
              </a:lnSpc>
              <a:spcBef>
                <a:spcPts val="600"/>
              </a:spcBef>
              <a:spcAft>
                <a:spcPts val="600"/>
              </a:spcAft>
              <a:buClr>
                <a:srgbClr val="E33238"/>
              </a:buClr>
              <a:buFont typeface="Lucida Grande"/>
              <a:buChar char="–"/>
              <a:defRPr sz="1600" cap="none">
                <a:solidFill>
                  <a:srgbClr val="301C42"/>
                </a:solidFill>
                <a:latin typeface="Arial" pitchFamily="34" charset="0"/>
                <a:cs typeface="Arial" pitchFamily="34" charset="0"/>
              </a:defRPr>
            </a:lvl4pPr>
          </a:lstStyle>
          <a:p>
            <a:pPr lvl="0"/>
            <a:r>
              <a:rPr lang="en-US"/>
              <a:t>Edit Master text styles</a:t>
            </a:r>
          </a:p>
          <a:p>
            <a:pPr lvl="1"/>
            <a:r>
              <a:rPr lang="en-US"/>
              <a:t>Second level</a:t>
            </a:r>
          </a:p>
        </p:txBody>
      </p:sp>
      <p:pic>
        <p:nvPicPr>
          <p:cNvPr id="16"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ectangle 18"/>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0"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1"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0"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139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7" name="Picture Placeholder 2"/>
          <p:cNvSpPr>
            <a:spLocks noGrp="1"/>
          </p:cNvSpPr>
          <p:nvPr>
            <p:ph type="pic" sz="quarter" idx="15"/>
          </p:nvPr>
        </p:nvSpPr>
        <p:spPr>
          <a:xfrm>
            <a:off x="7823200" y="1476375"/>
            <a:ext cx="4364736" cy="4426851"/>
          </a:xfrm>
          <a:prstGeom prst="rect">
            <a:avLst/>
          </a:prstGeom>
        </p:spPr>
        <p:txBody>
          <a:bodyPr/>
          <a:lstStyle/>
          <a:p>
            <a:pPr lvl="0"/>
            <a:r>
              <a:rPr lang="en-US" noProof="0"/>
              <a:t>Click icon to add picture</a:t>
            </a:r>
            <a:endParaRPr lang="en-US" noProof="0" dirty="0"/>
          </a:p>
        </p:txBody>
      </p:sp>
      <p:sp>
        <p:nvSpPr>
          <p:cNvPr id="14" name="Content Placeholder 2"/>
          <p:cNvSpPr>
            <a:spLocks noGrp="1"/>
          </p:cNvSpPr>
          <p:nvPr>
            <p:ph idx="1"/>
          </p:nvPr>
        </p:nvSpPr>
        <p:spPr>
          <a:xfrm>
            <a:off x="641520" y="2035313"/>
            <a:ext cx="6912864" cy="3527287"/>
          </a:xfrm>
          <a:prstGeom prst="rect">
            <a:avLst/>
          </a:prstGeom>
        </p:spPr>
        <p:txBody>
          <a:bodyPr lIns="0" tIns="0" rIns="0" bIns="0"/>
          <a:lstStyle>
            <a:lvl1pPr marL="457200" indent="-457200">
              <a:lnSpc>
                <a:spcPct val="100000"/>
              </a:lnSpc>
              <a:spcBef>
                <a:spcPts val="2400"/>
              </a:spcBef>
              <a:spcAft>
                <a:spcPts val="600"/>
              </a:spcAft>
              <a:buClr>
                <a:srgbClr val="E33238"/>
              </a:buClr>
              <a:buSzPct val="126000"/>
              <a:buFont typeface="Arial"/>
              <a:buChar char="•"/>
              <a:defRPr sz="2000" b="1" cap="none">
                <a:solidFill>
                  <a:srgbClr val="301C42"/>
                </a:solidFill>
                <a:latin typeface="+mn-lt"/>
                <a:cs typeface="Arial" pitchFamily="34" charset="0"/>
              </a:defRPr>
            </a:lvl1pPr>
            <a:lvl2pPr marL="914400" indent="-457200">
              <a:lnSpc>
                <a:spcPct val="100000"/>
              </a:lnSpc>
              <a:spcBef>
                <a:spcPts val="600"/>
              </a:spcBef>
              <a:spcAft>
                <a:spcPts val="600"/>
              </a:spcAft>
              <a:buClr>
                <a:srgbClr val="E33238"/>
              </a:buClr>
              <a:buFont typeface="+mj-lt"/>
              <a:buAutoNum type="arabicPeriod"/>
              <a:defRPr sz="1600" cap="none">
                <a:solidFill>
                  <a:srgbClr val="301C42"/>
                </a:solidFill>
                <a:latin typeface="Arial" pitchFamily="34" charset="0"/>
                <a:cs typeface="Arial" pitchFamily="34" charset="0"/>
              </a:defRPr>
            </a:lvl2pPr>
            <a:lvl3pPr marL="1371600" indent="-457200">
              <a:lnSpc>
                <a:spcPct val="100000"/>
              </a:lnSpc>
              <a:spcBef>
                <a:spcPts val="600"/>
              </a:spcBef>
              <a:spcAft>
                <a:spcPts val="600"/>
              </a:spcAft>
              <a:buClr>
                <a:srgbClr val="E33238"/>
              </a:buClr>
              <a:buFont typeface="Arial" panose="020B0604020202020204" pitchFamily="34" charset="0"/>
              <a:buChar char="•"/>
              <a:defRPr sz="1600" cap="none">
                <a:solidFill>
                  <a:srgbClr val="301C42"/>
                </a:solidFill>
                <a:latin typeface="Arial" pitchFamily="34" charset="0"/>
                <a:cs typeface="Arial" pitchFamily="34" charset="0"/>
              </a:defRPr>
            </a:lvl3pPr>
            <a:lvl4pPr marL="1828800" indent="-457200">
              <a:lnSpc>
                <a:spcPct val="100000"/>
              </a:lnSpc>
              <a:spcBef>
                <a:spcPts val="600"/>
              </a:spcBef>
              <a:spcAft>
                <a:spcPts val="600"/>
              </a:spcAft>
              <a:buClr>
                <a:srgbClr val="E33238"/>
              </a:buClr>
              <a:buFont typeface="Lucida Grande"/>
              <a:buChar char="–"/>
              <a:defRPr sz="1600" cap="none">
                <a:solidFill>
                  <a:srgbClr val="301C42"/>
                </a:solidFill>
                <a:latin typeface="Arial" pitchFamily="34" charset="0"/>
                <a:cs typeface="Arial" pitchFamily="34" charset="0"/>
              </a:defRPr>
            </a:lvl4pPr>
            <a:lvl5pPr marL="2058988" indent="-231775">
              <a:spcBef>
                <a:spcPts val="600"/>
              </a:spcBef>
              <a:spcAft>
                <a:spcPts val="600"/>
              </a:spcAft>
              <a:buClr>
                <a:srgbClr val="E33238"/>
              </a:buClr>
              <a:buSzPct val="120000"/>
              <a:buFont typeface="Arial" pitchFamily="34" charset="0"/>
              <a:buChar char="•"/>
              <a:defRPr sz="1600" cap="none" baseline="0">
                <a:solidFill>
                  <a:srgbClr val="301C42"/>
                </a:solidFill>
                <a:latin typeface="Arial" pitchFamily="34" charset="0"/>
              </a:defRPr>
            </a:lvl5pPr>
            <a:lvl6pPr marL="2290763" indent="-231775">
              <a:spcBef>
                <a:spcPts val="600"/>
              </a:spcBef>
              <a:buClr>
                <a:srgbClr val="E33238"/>
              </a:buClr>
              <a:buSzPct val="120000"/>
              <a:defRPr sz="1600" cap="none" baseline="0">
                <a:solidFill>
                  <a:srgbClr val="301C42"/>
                </a:solidFill>
                <a:latin typeface="Arial"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9"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 name="Rectangle 21"/>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3"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4"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1"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964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ull Image">
    <p:spTree>
      <p:nvGrpSpPr>
        <p:cNvPr id="1" name=""/>
        <p:cNvGrpSpPr/>
        <p:nvPr/>
      </p:nvGrpSpPr>
      <p:grpSpPr>
        <a:xfrm>
          <a:off x="0" y="0"/>
          <a:ext cx="0" cy="0"/>
          <a:chOff x="0" y="0"/>
          <a:chExt cx="0" cy="0"/>
        </a:xfrm>
      </p:grpSpPr>
      <p:sp>
        <p:nvSpPr>
          <p:cNvPr id="19" name="Picture Placeholder 18"/>
          <p:cNvSpPr>
            <a:spLocks noGrp="1"/>
          </p:cNvSpPr>
          <p:nvPr>
            <p:ph type="pic" sz="quarter" idx="13"/>
          </p:nvPr>
        </p:nvSpPr>
        <p:spPr>
          <a:xfrm>
            <a:off x="0" y="-1"/>
            <a:ext cx="12191999" cy="5891213"/>
          </a:xfrm>
          <a:prstGeom prst="rect">
            <a:avLst/>
          </a:prstGeom>
        </p:spPr>
        <p:txBody>
          <a:bodyPr/>
          <a:lstStyle/>
          <a:p>
            <a:pPr lvl="0"/>
            <a:r>
              <a:rPr lang="en-US" noProof="0"/>
              <a:t>Click icon to add picture</a:t>
            </a:r>
            <a:endParaRPr lang="en-CA" noProof="0" dirty="0"/>
          </a:p>
        </p:txBody>
      </p:sp>
      <p:sp>
        <p:nvSpPr>
          <p:cNvPr id="11" name="Rectangle 10"/>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12"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13"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pic>
        <p:nvPicPr>
          <p:cNvPr id="7" name="Picture 16" descr="GowlingWLG_rgb_pos.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411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Text and Chart">
    <p:spTree>
      <p:nvGrpSpPr>
        <p:cNvPr id="1" name=""/>
        <p:cNvGrpSpPr/>
        <p:nvPr/>
      </p:nvGrpSpPr>
      <p:grpSpPr>
        <a:xfrm>
          <a:off x="0" y="0"/>
          <a:ext cx="0" cy="0"/>
          <a:chOff x="0" y="0"/>
          <a:chExt cx="0" cy="0"/>
        </a:xfrm>
      </p:grpSpPr>
      <p:sp>
        <p:nvSpPr>
          <p:cNvPr id="7" name="TextBox 6"/>
          <p:cNvSpPr txBox="1"/>
          <p:nvPr userDrawn="1"/>
        </p:nvSpPr>
        <p:spPr>
          <a:xfrm>
            <a:off x="5791200" y="2620963"/>
            <a:ext cx="3860800" cy="493712"/>
          </a:xfrm>
          <a:prstGeom prst="rect">
            <a:avLst/>
          </a:prstGeom>
          <a:noFill/>
        </p:spPr>
        <p:txBody>
          <a:bodyPr>
            <a:spAutoFit/>
          </a:bodyPr>
          <a:lstStyle/>
          <a:p>
            <a:pPr algn="ctr" defTabSz="713232" eaLnBrk="1" fontAlgn="auto" hangingPunct="1">
              <a:spcBef>
                <a:spcPts val="0"/>
              </a:spcBef>
              <a:spcAft>
                <a:spcPts val="0"/>
              </a:spcAft>
              <a:defRPr/>
            </a:pPr>
            <a:endParaRPr lang="en-US" sz="1100" b="1" dirty="0">
              <a:solidFill>
                <a:srgbClr val="CDCBC1"/>
              </a:solidFill>
              <a:latin typeface="+mn-lt"/>
            </a:endParaRPr>
          </a:p>
          <a:p>
            <a:pPr defTabSz="713232" eaLnBrk="1" fontAlgn="auto" hangingPunct="1">
              <a:spcBef>
                <a:spcPts val="0"/>
              </a:spcBef>
              <a:spcAft>
                <a:spcPts val="0"/>
              </a:spcAft>
              <a:defRPr/>
            </a:pPr>
            <a:endParaRPr lang="en-CA" sz="1404" dirty="0">
              <a:latin typeface="+mn-lt"/>
            </a:endParaRPr>
          </a:p>
        </p:txBody>
      </p:sp>
      <p:sp>
        <p:nvSpPr>
          <p:cNvPr id="11" name="Chart Placeholder 5"/>
          <p:cNvSpPr>
            <a:spLocks noGrp="1"/>
          </p:cNvSpPr>
          <p:nvPr>
            <p:ph type="chart" sz="quarter" idx="16"/>
          </p:nvPr>
        </p:nvSpPr>
        <p:spPr>
          <a:xfrm>
            <a:off x="7823200" y="1476375"/>
            <a:ext cx="4368800" cy="4420595"/>
          </a:xfrm>
          <a:prstGeom prst="rect">
            <a:avLst/>
          </a:prstGeom>
        </p:spPr>
        <p:txBody>
          <a:bodyPr vert="horz"/>
          <a:lstStyle/>
          <a:p>
            <a:pPr lvl="0"/>
            <a:r>
              <a:rPr lang="en-US" noProof="0"/>
              <a:t>Click icon to add chart</a:t>
            </a:r>
            <a:endParaRPr lang="en-US" noProof="0" dirty="0"/>
          </a:p>
        </p:txBody>
      </p:sp>
      <p:sp>
        <p:nvSpPr>
          <p:cNvPr id="12" name="Content Placeholder 2"/>
          <p:cNvSpPr>
            <a:spLocks noGrp="1"/>
          </p:cNvSpPr>
          <p:nvPr>
            <p:ph idx="1"/>
          </p:nvPr>
        </p:nvSpPr>
        <p:spPr>
          <a:xfrm>
            <a:off x="641520" y="2029058"/>
            <a:ext cx="6912864" cy="3533543"/>
          </a:xfrm>
          <a:prstGeom prst="rect">
            <a:avLst/>
          </a:prstGeom>
        </p:spPr>
        <p:txBody>
          <a:bodyPr lIns="0" tIns="0" rIns="0" bIns="0"/>
          <a:lstStyle>
            <a:lvl1pPr marL="457200" indent="-457200">
              <a:lnSpc>
                <a:spcPct val="100000"/>
              </a:lnSpc>
              <a:spcBef>
                <a:spcPts val="2400"/>
              </a:spcBef>
              <a:spcAft>
                <a:spcPts val="600"/>
              </a:spcAft>
              <a:buClr>
                <a:srgbClr val="E33238"/>
              </a:buClr>
              <a:buSzPct val="126000"/>
              <a:buFont typeface="Arial"/>
              <a:buChar char="•"/>
              <a:defRPr sz="2000" b="1" cap="none" spc="0" baseline="0">
                <a:solidFill>
                  <a:srgbClr val="301C42"/>
                </a:solidFill>
                <a:latin typeface="+mn-lt"/>
                <a:cs typeface="Arial" pitchFamily="34" charset="0"/>
              </a:defRPr>
            </a:lvl1pPr>
            <a:lvl2pPr marL="914400" indent="-457200">
              <a:lnSpc>
                <a:spcPct val="100000"/>
              </a:lnSpc>
              <a:spcBef>
                <a:spcPts val="600"/>
              </a:spcBef>
              <a:spcAft>
                <a:spcPts val="600"/>
              </a:spcAft>
              <a:buClr>
                <a:srgbClr val="E33238"/>
              </a:buClr>
              <a:buFont typeface="+mj-lt"/>
              <a:buAutoNum type="arabicPeriod"/>
              <a:defRPr sz="1600" cap="none" spc="0" baseline="0">
                <a:solidFill>
                  <a:srgbClr val="301C42"/>
                </a:solidFill>
                <a:latin typeface="Arial" pitchFamily="34" charset="0"/>
                <a:cs typeface="Arial" pitchFamily="34" charset="0"/>
              </a:defRPr>
            </a:lvl2pPr>
            <a:lvl3pPr marL="1371600" indent="-457200">
              <a:lnSpc>
                <a:spcPct val="100000"/>
              </a:lnSpc>
              <a:spcBef>
                <a:spcPts val="600"/>
              </a:spcBef>
              <a:spcAft>
                <a:spcPts val="600"/>
              </a:spcAft>
              <a:buClr>
                <a:srgbClr val="E33238"/>
              </a:buClr>
              <a:buFont typeface="Arial" panose="020B0604020202020204" pitchFamily="34" charset="0"/>
              <a:buChar char="•"/>
              <a:defRPr sz="1600" cap="none" spc="0" baseline="0">
                <a:solidFill>
                  <a:srgbClr val="301C42"/>
                </a:solidFill>
                <a:latin typeface="Arial" pitchFamily="34" charset="0"/>
                <a:cs typeface="Arial" pitchFamily="34" charset="0"/>
              </a:defRPr>
            </a:lvl3pPr>
            <a:lvl4pPr marL="1828800" indent="-457200">
              <a:lnSpc>
                <a:spcPct val="100000"/>
              </a:lnSpc>
              <a:spcBef>
                <a:spcPts val="600"/>
              </a:spcBef>
              <a:spcAft>
                <a:spcPts val="600"/>
              </a:spcAft>
              <a:buClr>
                <a:srgbClr val="E33238"/>
              </a:buClr>
              <a:buFont typeface="Lucida Grande"/>
              <a:buChar char="–"/>
              <a:defRPr sz="1600" cap="none" spc="0" baseline="0">
                <a:solidFill>
                  <a:srgbClr val="301C42"/>
                </a:solidFill>
                <a:latin typeface="Arial" pitchFamily="34" charset="0"/>
                <a:cs typeface="Arial" pitchFamily="34" charset="0"/>
              </a:defRPr>
            </a:lvl4pPr>
            <a:lvl5pPr marL="2058988" indent="-231775">
              <a:spcBef>
                <a:spcPts val="600"/>
              </a:spcBef>
              <a:spcAft>
                <a:spcPts val="600"/>
              </a:spcAft>
              <a:buClr>
                <a:srgbClr val="E33238"/>
              </a:buClr>
              <a:buSzPct val="120000"/>
              <a:buFont typeface="Arial" pitchFamily="34" charset="0"/>
              <a:buChar char="•"/>
              <a:defRPr sz="1600" cap="none" baseline="0">
                <a:solidFill>
                  <a:srgbClr val="301C42"/>
                </a:solidFill>
                <a:latin typeface="Arial" pitchFamily="34" charset="0"/>
              </a:defRPr>
            </a:lvl5pPr>
            <a:lvl6pPr marL="2290763" indent="-231775">
              <a:spcBef>
                <a:spcPts val="600"/>
              </a:spcBef>
              <a:buClr>
                <a:srgbClr val="E33238"/>
              </a:buClr>
              <a:buSzPct val="120000"/>
              <a:defRPr sz="1600" cap="none" baseline="0">
                <a:solidFill>
                  <a:srgbClr val="301C42"/>
                </a:solidFill>
                <a:latin typeface="Arial"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0"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 name="Rectangle 22"/>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4"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5"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3"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806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Table">
    <p:spTree>
      <p:nvGrpSpPr>
        <p:cNvPr id="1" name=""/>
        <p:cNvGrpSpPr/>
        <p:nvPr/>
      </p:nvGrpSpPr>
      <p:grpSpPr>
        <a:xfrm>
          <a:off x="0" y="0"/>
          <a:ext cx="0" cy="0"/>
          <a:chOff x="0" y="0"/>
          <a:chExt cx="0" cy="0"/>
        </a:xfrm>
      </p:grpSpPr>
      <p:sp>
        <p:nvSpPr>
          <p:cNvPr id="12" name="Table Placeholder 11"/>
          <p:cNvSpPr>
            <a:spLocks noGrp="1"/>
          </p:cNvSpPr>
          <p:nvPr>
            <p:ph type="tbl" sz="quarter" idx="10"/>
          </p:nvPr>
        </p:nvSpPr>
        <p:spPr>
          <a:xfrm>
            <a:off x="2946400" y="2819400"/>
            <a:ext cx="6299200" cy="2286000"/>
          </a:xfrm>
          <a:prstGeom prst="rect">
            <a:avLst/>
          </a:prstGeom>
        </p:spPr>
        <p:txBody>
          <a:bodyPr/>
          <a:lstStyle/>
          <a:p>
            <a:pPr lvl="0"/>
            <a:r>
              <a:rPr lang="en-US" noProof="0"/>
              <a:t>Click icon to add table</a:t>
            </a:r>
            <a:endParaRPr lang="en-CA" noProof="0"/>
          </a:p>
        </p:txBody>
      </p:sp>
      <p:pic>
        <p:nvPicPr>
          <p:cNvPr id="17"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8"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 name="Rectangle 19"/>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1"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2"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0"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8052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13"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Rectangle 15"/>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17"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18"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9"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610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estions">
    <p:spTree>
      <p:nvGrpSpPr>
        <p:cNvPr id="1" name=""/>
        <p:cNvGrpSpPr/>
        <p:nvPr/>
      </p:nvGrpSpPr>
      <p:grpSpPr>
        <a:xfrm>
          <a:off x="0" y="0"/>
          <a:ext cx="0" cy="0"/>
          <a:chOff x="0" y="0"/>
          <a:chExt cx="0" cy="0"/>
        </a:xfrm>
      </p:grpSpPr>
      <p:pic>
        <p:nvPicPr>
          <p:cNvPr id="8" name="Picture 2" descr="\\TORFIL03\Personal\medeirot\Desktop\qw.jpg"/>
          <p:cNvPicPr>
            <a:picLocks noChangeAspect="1" noChangeArrowheads="1"/>
          </p:cNvPicPr>
          <p:nvPr userDrawn="1"/>
        </p:nvPicPr>
        <p:blipFill>
          <a:blip r:embed="rId2">
            <a:extLst>
              <a:ext uri="{28A0092B-C50C-407E-A947-70E740481C1C}">
                <a14:useLocalDpi xmlns:a14="http://schemas.microsoft.com/office/drawing/2010/main" val="0"/>
              </a:ext>
            </a:extLst>
          </a:blip>
          <a:srcRect l="3851" t="12148" r="3851" b="19112"/>
          <a:stretch>
            <a:fillRect/>
          </a:stretch>
        </p:blipFill>
        <p:spPr bwMode="auto">
          <a:xfrm>
            <a:off x="0" y="-22225"/>
            <a:ext cx="12228513" cy="591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userDrawn="1"/>
        </p:nvSpPr>
        <p:spPr>
          <a:xfrm>
            <a:off x="637117" y="3581400"/>
            <a:ext cx="6678083" cy="719138"/>
          </a:xfrm>
          <a:prstGeom prst="rect">
            <a:avLst/>
          </a:prstGeom>
        </p:spPr>
        <p:txBody>
          <a:bodyPr lIns="0" tIns="0" rIns="0" bIns="0" anchor="b"/>
          <a:lstStyle>
            <a:lvl1pPr algn="l" defTabSz="914377" rtl="0" eaLnBrk="1" latinLnBrk="0" hangingPunct="1">
              <a:lnSpc>
                <a:spcPct val="80000"/>
              </a:lnSpc>
              <a:spcBef>
                <a:spcPts val="0"/>
              </a:spcBef>
              <a:buNone/>
              <a:defRPr sz="5400" kern="1200" cap="all" spc="0" baseline="0">
                <a:solidFill>
                  <a:schemeClr val="bg1"/>
                </a:solidFill>
                <a:latin typeface="Arial Bold" charset="0"/>
                <a:ea typeface="+mj-ea"/>
                <a:cs typeface="+mj-cs"/>
              </a:defRPr>
            </a:lvl1pPr>
          </a:lstStyle>
          <a:p>
            <a:pPr algn="ctr" fontAlgn="auto">
              <a:spcAft>
                <a:spcPts val="0"/>
              </a:spcAft>
              <a:defRPr/>
            </a:pPr>
            <a:r>
              <a:rPr lang="en-US" sz="4800" b="1" dirty="0">
                <a:latin typeface="Arial" panose="020B0604020202020204" pitchFamily="34" charset="0"/>
                <a:cs typeface="Arial" panose="020B0604020202020204" pitchFamily="34" charset="0"/>
              </a:rPr>
              <a:t>QUESTIONS?</a:t>
            </a:r>
          </a:p>
        </p:txBody>
      </p:sp>
      <p:sp>
        <p:nvSpPr>
          <p:cNvPr id="11" name="Rectangle 10"/>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12"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13"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pic>
        <p:nvPicPr>
          <p:cNvPr id="9" name="Picture 16" descr="GowlingWLG_rgb_pos.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509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act Information">
    <p:spTree>
      <p:nvGrpSpPr>
        <p:cNvPr id="1" name=""/>
        <p:cNvGrpSpPr/>
        <p:nvPr/>
      </p:nvGrpSpPr>
      <p:grpSpPr>
        <a:xfrm>
          <a:off x="0" y="0"/>
          <a:ext cx="0" cy="0"/>
          <a:chOff x="0" y="0"/>
          <a:chExt cx="0" cy="0"/>
        </a:xfrm>
      </p:grpSpPr>
      <p:sp>
        <p:nvSpPr>
          <p:cNvPr id="17" name="Rectangle 16"/>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4" name="Rectangle 8"/>
          <p:cNvSpPr>
            <a:spLocks noChangeArrowheads="1"/>
          </p:cNvSpPr>
          <p:nvPr userDrawn="1"/>
        </p:nvSpPr>
        <p:spPr bwMode="auto">
          <a:xfrm>
            <a:off x="622997" y="6172201"/>
            <a:ext cx="28194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defTabSz="712788" fontAlgn="base">
              <a:spcBef>
                <a:spcPct val="0"/>
              </a:spcBef>
              <a:spcAft>
                <a:spcPct val="0"/>
              </a:spcAft>
              <a:defRPr sz="1400">
                <a:solidFill>
                  <a:schemeClr val="tx1"/>
                </a:solidFill>
                <a:latin typeface="Arial" panose="020B0604020202020204" pitchFamily="34" charset="0"/>
              </a:defRPr>
            </a:lvl6pPr>
            <a:lvl7pPr marL="2971800" indent="-228600" defTabSz="712788" fontAlgn="base">
              <a:spcBef>
                <a:spcPct val="0"/>
              </a:spcBef>
              <a:spcAft>
                <a:spcPct val="0"/>
              </a:spcAft>
              <a:defRPr sz="1400">
                <a:solidFill>
                  <a:schemeClr val="tx1"/>
                </a:solidFill>
                <a:latin typeface="Arial" panose="020B0604020202020204" pitchFamily="34" charset="0"/>
              </a:defRPr>
            </a:lvl7pPr>
            <a:lvl8pPr marL="3429000" indent="-228600" defTabSz="712788" fontAlgn="base">
              <a:spcBef>
                <a:spcPct val="0"/>
              </a:spcBef>
              <a:spcAft>
                <a:spcPct val="0"/>
              </a:spcAft>
              <a:defRPr sz="1400">
                <a:solidFill>
                  <a:schemeClr val="tx1"/>
                </a:solidFill>
                <a:latin typeface="Arial" panose="020B0604020202020204" pitchFamily="34" charset="0"/>
              </a:defRPr>
            </a:lvl8pPr>
            <a:lvl9pPr marL="3886200" indent="-228600" defTabSz="712788" fontAlgn="base">
              <a:spcBef>
                <a:spcPct val="0"/>
              </a:spcBef>
              <a:spcAft>
                <a:spcPct val="0"/>
              </a:spcAft>
              <a:defRPr sz="1400">
                <a:solidFill>
                  <a:schemeClr val="tx1"/>
                </a:solidFill>
                <a:latin typeface="Arial" panose="020B0604020202020204" pitchFamily="34" charset="0"/>
              </a:defRPr>
            </a:lvl9pPr>
          </a:lstStyle>
          <a:p>
            <a:pPr eaLnBrk="1" hangingPunct="1">
              <a:spcBef>
                <a:spcPts val="1100"/>
              </a:spcBef>
              <a:defRPr/>
            </a:pPr>
            <a:r>
              <a:rPr lang="en-US" altLang="en-US" sz="1400" b="1" dirty="0" err="1">
                <a:solidFill>
                  <a:srgbClr val="281D39"/>
                </a:solidFill>
                <a:cs typeface="Arial" panose="020B0604020202020204" pitchFamily="34" charset="0"/>
              </a:rPr>
              <a:t>gowlingwlg.com</a:t>
            </a:r>
            <a:endParaRPr lang="en-US" altLang="en-US" sz="1400" b="1" dirty="0">
              <a:solidFill>
                <a:srgbClr val="281D39"/>
              </a:solidFill>
              <a:cs typeface="Arial" panose="020B0604020202020204" pitchFamily="34" charset="0"/>
            </a:endParaRPr>
          </a:p>
        </p:txBody>
      </p:sp>
      <p:sp>
        <p:nvSpPr>
          <p:cNvPr id="6" name="TextBox 10"/>
          <p:cNvSpPr txBox="1">
            <a:spLocks noChangeArrowheads="1"/>
          </p:cNvSpPr>
          <p:nvPr userDrawn="1"/>
        </p:nvSpPr>
        <p:spPr bwMode="auto">
          <a:xfrm>
            <a:off x="3352800" y="6269038"/>
            <a:ext cx="4709584"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defTabSz="712788" fontAlgn="base">
              <a:spcBef>
                <a:spcPct val="0"/>
              </a:spcBef>
              <a:spcAft>
                <a:spcPct val="0"/>
              </a:spcAft>
              <a:defRPr sz="1400">
                <a:solidFill>
                  <a:schemeClr val="tx1"/>
                </a:solidFill>
                <a:latin typeface="Arial" panose="020B0604020202020204" pitchFamily="34" charset="0"/>
              </a:defRPr>
            </a:lvl6pPr>
            <a:lvl7pPr marL="2971800" indent="-228600" defTabSz="712788" fontAlgn="base">
              <a:spcBef>
                <a:spcPct val="0"/>
              </a:spcBef>
              <a:spcAft>
                <a:spcPct val="0"/>
              </a:spcAft>
              <a:defRPr sz="1400">
                <a:solidFill>
                  <a:schemeClr val="tx1"/>
                </a:solidFill>
                <a:latin typeface="Arial" panose="020B0604020202020204" pitchFamily="34" charset="0"/>
              </a:defRPr>
            </a:lvl7pPr>
            <a:lvl8pPr marL="3429000" indent="-228600" defTabSz="712788" fontAlgn="base">
              <a:spcBef>
                <a:spcPct val="0"/>
              </a:spcBef>
              <a:spcAft>
                <a:spcPct val="0"/>
              </a:spcAft>
              <a:defRPr sz="1400">
                <a:solidFill>
                  <a:schemeClr val="tx1"/>
                </a:solidFill>
                <a:latin typeface="Arial" panose="020B0604020202020204" pitchFamily="34" charset="0"/>
              </a:defRPr>
            </a:lvl8pPr>
            <a:lvl9pPr marL="3886200" indent="-228600" defTabSz="712788" fontAlgn="base">
              <a:spcBef>
                <a:spcPct val="0"/>
              </a:spcBef>
              <a:spcAft>
                <a:spcPct val="0"/>
              </a:spcAft>
              <a:defRPr sz="1400">
                <a:solidFill>
                  <a:schemeClr val="tx1"/>
                </a:solidFill>
                <a:latin typeface="Arial" panose="020B0604020202020204" pitchFamily="34" charset="0"/>
              </a:defRPr>
            </a:lvl9pPr>
          </a:lstStyle>
          <a:p>
            <a:pPr eaLnBrk="1" hangingPunct="1">
              <a:defRPr/>
            </a:pPr>
            <a:r>
              <a:rPr lang="en-US" altLang="en-US" sz="1000" baseline="30000" dirty="0" err="1"/>
              <a:t>Gowling</a:t>
            </a:r>
            <a:r>
              <a:rPr lang="en-US" altLang="en-US" sz="1000" baseline="30000" dirty="0"/>
              <a:t> WLG (Canada) LLP is a member of </a:t>
            </a:r>
            <a:r>
              <a:rPr lang="en-US" altLang="en-US" sz="1000" baseline="30000" dirty="0" err="1"/>
              <a:t>Gowling</a:t>
            </a:r>
            <a:r>
              <a:rPr lang="en-US" altLang="en-US" sz="1000" baseline="30000" dirty="0"/>
              <a:t> WLG, an international law firm which consists of independent and autonomous entities providing services around the world. Our structure is explained in more detail at </a:t>
            </a:r>
            <a:r>
              <a:rPr lang="en-US" altLang="en-US" sz="1000" baseline="30000" dirty="0">
                <a:hlinkClick r:id="rId2"/>
              </a:rPr>
              <a:t>gowlingwlg.com/legal</a:t>
            </a:r>
            <a:r>
              <a:rPr lang="en-US" altLang="en-US" sz="1000" baseline="30000" dirty="0"/>
              <a:t> </a:t>
            </a:r>
          </a:p>
        </p:txBody>
      </p:sp>
      <p:pic>
        <p:nvPicPr>
          <p:cNvPr id="14" name="Picture 2" descr="\\TORFIL03\Personal\medeirot\Desktop\bann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Picture 3" descr="\\TORFIL03\Personal\medeirot\Desktop\hj.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9" name="Picture 16" descr="GowlingWLG_rgb_po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5041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solidFill>
          <a:schemeClr val="accent1"/>
        </a:solidFill>
        <a:effectLst/>
      </p:bgPr>
    </p:bg>
    <p:spTree>
      <p:nvGrpSpPr>
        <p:cNvPr id="1" name=""/>
        <p:cNvGrpSpPr/>
        <p:nvPr/>
      </p:nvGrpSpPr>
      <p:grpSpPr>
        <a:xfrm>
          <a:off x="0" y="0"/>
          <a:ext cx="0" cy="0"/>
          <a:chOff x="0" y="0"/>
          <a:chExt cx="0" cy="0"/>
        </a:xfrm>
      </p:grpSpPr>
      <p:pic>
        <p:nvPicPr>
          <p:cNvPr id="3" name="Picture 11" descr="GowlingWLG_rgb_rev.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17800" y="2814638"/>
            <a:ext cx="675640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890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roon">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08000" y="6181726"/>
            <a:ext cx="5384800" cy="365125"/>
          </a:xfrm>
          <a:prstGeom prst="rect">
            <a:avLst/>
          </a:prstGeom>
        </p:spPr>
        <p:txBody>
          <a:bodyPr anchorCtr="0"/>
          <a:lstStyle>
            <a:lvl1pPr algn="l">
              <a:defRPr sz="1200">
                <a:solidFill>
                  <a:srgbClr val="999085"/>
                </a:solidFill>
              </a:defRPr>
            </a:lvl1pPr>
          </a:lstStyle>
          <a:p>
            <a:pPr>
              <a:defRPr/>
            </a:pPr>
            <a:endParaRPr lang="en-CA"/>
          </a:p>
        </p:txBody>
      </p:sp>
      <p:sp>
        <p:nvSpPr>
          <p:cNvPr id="4" name="Title 1"/>
          <p:cNvSpPr>
            <a:spLocks noGrp="1"/>
          </p:cNvSpPr>
          <p:nvPr>
            <p:ph type="title" hasCustomPrompt="1"/>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0261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2" descr="\\TORFIL03\Personal\medeirot\Desktop\pink-slide.jpg"/>
          <p:cNvPicPr>
            <a:picLocks noChangeAspect="1" noChangeArrowheads="1"/>
          </p:cNvPicPr>
          <p:nvPr userDrawn="1"/>
        </p:nvPicPr>
        <p:blipFill>
          <a:blip r:embed="rId2">
            <a:extLst>
              <a:ext uri="{28A0092B-C50C-407E-A947-70E740481C1C}">
                <a14:useLocalDpi xmlns:a14="http://schemas.microsoft.com/office/drawing/2010/main" val="0"/>
              </a:ext>
            </a:extLst>
          </a:blip>
          <a:srcRect l="8163" t="3209" r="1886" b="208"/>
          <a:stretch>
            <a:fillRect/>
          </a:stretch>
        </p:blipFill>
        <p:spPr bwMode="auto">
          <a:xfrm>
            <a:off x="0" y="1"/>
            <a:ext cx="12192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cap="all"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Footer Placeholder 3"/>
          <p:cNvSpPr>
            <a:spLocks noGrp="1"/>
          </p:cNvSpPr>
          <p:nvPr>
            <p:ph type="ftr" sz="quarter" idx="10"/>
          </p:nvPr>
        </p:nvSpPr>
        <p:spPr>
          <a:xfrm>
            <a:off x="637117" y="5891214"/>
            <a:ext cx="6917267" cy="966787"/>
          </a:xfrm>
          <a:prstGeom prst="rect">
            <a:avLst/>
          </a:prstGeom>
        </p:spPr>
        <p:txBody>
          <a:bodyPr anchor="ctr"/>
          <a:lstStyle>
            <a:lvl1pPr algn="l" defTabSz="713232" eaLnBrk="1" fontAlgn="auto" hangingPunct="1">
              <a:spcBef>
                <a:spcPts val="0"/>
              </a:spcBef>
              <a:spcAft>
                <a:spcPts val="0"/>
              </a:spcAft>
              <a:defRPr sz="1200">
                <a:solidFill>
                  <a:srgbClr val="999085"/>
                </a:solidFill>
                <a:latin typeface="Arial" panose="020B0604020202020204" pitchFamily="34" charset="0"/>
                <a:cs typeface="Arial" panose="020B0604020202020204" pitchFamily="34" charset="0"/>
              </a:defRPr>
            </a:lvl1pPr>
          </a:lstStyle>
          <a:p>
            <a:pPr>
              <a:defRPr/>
            </a:pPr>
            <a:endParaRPr lang="en-CA"/>
          </a:p>
        </p:txBody>
      </p:sp>
    </p:spTree>
    <p:extLst>
      <p:ext uri="{BB962C8B-B14F-4D97-AF65-F5344CB8AC3E}">
        <p14:creationId xmlns:p14="http://schemas.microsoft.com/office/powerpoint/2010/main" val="648141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ight Re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08000" y="6181726"/>
            <a:ext cx="5384800" cy="365125"/>
          </a:xfrm>
          <a:prstGeom prst="rect">
            <a:avLst/>
          </a:prstGeom>
        </p:spPr>
        <p:txBody>
          <a:bodyPr anchorCtr="0"/>
          <a:lstStyle>
            <a:lvl1pPr algn="l">
              <a:defRPr sz="1200">
                <a:solidFill>
                  <a:srgbClr val="999085"/>
                </a:solidFill>
              </a:defRPr>
            </a:lvl1pPr>
          </a:lstStyle>
          <a:p>
            <a:pPr>
              <a:defRPr/>
            </a:pPr>
            <a:endParaRPr lang="en-CA"/>
          </a:p>
        </p:txBody>
      </p:sp>
      <p:sp>
        <p:nvSpPr>
          <p:cNvPr id="4" name="Title 1"/>
          <p:cNvSpPr>
            <a:spLocks noGrp="1"/>
          </p:cNvSpPr>
          <p:nvPr>
            <p:ph type="title" hasCustomPrompt="1"/>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640668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ark Blue">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08000" y="6181726"/>
            <a:ext cx="5384800" cy="365125"/>
          </a:xfrm>
          <a:prstGeom prst="rect">
            <a:avLst/>
          </a:prstGeom>
        </p:spPr>
        <p:txBody>
          <a:bodyPr anchorCtr="0"/>
          <a:lstStyle>
            <a:lvl1pPr algn="l">
              <a:defRPr sz="1200">
                <a:solidFill>
                  <a:srgbClr val="999085"/>
                </a:solidFill>
              </a:defRPr>
            </a:lvl1pPr>
          </a:lstStyle>
          <a:p>
            <a:pPr>
              <a:defRPr/>
            </a:pPr>
            <a:endParaRPr lang="en-CA"/>
          </a:p>
        </p:txBody>
      </p:sp>
      <p:sp>
        <p:nvSpPr>
          <p:cNvPr id="4" name="Title 1"/>
          <p:cNvSpPr>
            <a:spLocks noGrp="1"/>
          </p:cNvSpPr>
          <p:nvPr>
            <p:ph type="title" hasCustomPrompt="1"/>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197432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ight Blue">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08000" y="6181726"/>
            <a:ext cx="5384800" cy="365125"/>
          </a:xfrm>
          <a:prstGeom prst="rect">
            <a:avLst/>
          </a:prstGeom>
        </p:spPr>
        <p:txBody>
          <a:bodyPr anchorCtr="0"/>
          <a:lstStyle>
            <a:lvl1pPr algn="l">
              <a:defRPr sz="1200">
                <a:solidFill>
                  <a:srgbClr val="999085"/>
                </a:solidFill>
              </a:defRPr>
            </a:lvl1pPr>
          </a:lstStyle>
          <a:p>
            <a:pPr>
              <a:defRPr/>
            </a:pPr>
            <a:endParaRPr lang="en-CA"/>
          </a:p>
        </p:txBody>
      </p:sp>
      <p:sp>
        <p:nvSpPr>
          <p:cNvPr id="4" name="Title 1"/>
          <p:cNvSpPr>
            <a:spLocks noGrp="1"/>
          </p:cNvSpPr>
          <p:nvPr>
            <p:ph type="title" hasCustomPrompt="1"/>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571427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edium Grey">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508000" y="6181726"/>
            <a:ext cx="5384800" cy="365125"/>
          </a:xfrm>
          <a:prstGeom prst="rect">
            <a:avLst/>
          </a:prstGeom>
        </p:spPr>
        <p:txBody>
          <a:bodyPr anchorCtr="0"/>
          <a:lstStyle>
            <a:lvl1pPr algn="l">
              <a:defRPr sz="1200">
                <a:solidFill>
                  <a:srgbClr val="999085"/>
                </a:solidFill>
              </a:defRPr>
            </a:lvl1pPr>
          </a:lstStyle>
          <a:p>
            <a:pPr>
              <a:defRPr/>
            </a:pPr>
            <a:endParaRPr lang="en-CA"/>
          </a:p>
        </p:txBody>
      </p:sp>
      <p:sp>
        <p:nvSpPr>
          <p:cNvPr id="4" name="Title 1"/>
          <p:cNvSpPr>
            <a:spLocks noGrp="1"/>
          </p:cNvSpPr>
          <p:nvPr>
            <p:ph type="title" hasCustomPrompt="1"/>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spc="0" baseline="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771818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 Light Red">
    <p:spTree>
      <p:nvGrpSpPr>
        <p:cNvPr id="1" name=""/>
        <p:cNvGrpSpPr/>
        <p:nvPr/>
      </p:nvGrpSpPr>
      <p:grpSpPr>
        <a:xfrm>
          <a:off x="0" y="0"/>
          <a:ext cx="0" cy="0"/>
          <a:chOff x="0" y="0"/>
          <a:chExt cx="0" cy="0"/>
        </a:xfrm>
      </p:grpSpPr>
      <p:pic>
        <p:nvPicPr>
          <p:cNvPr id="5" name="Picture 2" descr="\\TORFIL03\Personal\medeirot\Desktop\redddddd.jpg"/>
          <p:cNvPicPr>
            <a:picLocks noChangeAspect="1" noChangeArrowheads="1"/>
          </p:cNvPicPr>
          <p:nvPr userDrawn="1"/>
        </p:nvPicPr>
        <p:blipFill>
          <a:blip r:embed="rId2">
            <a:extLst>
              <a:ext uri="{28A0092B-C50C-407E-A947-70E740481C1C}">
                <a14:useLocalDpi xmlns:a14="http://schemas.microsoft.com/office/drawing/2010/main" val="0"/>
              </a:ext>
            </a:extLst>
          </a:blip>
          <a:srcRect l="8456" t="5238" r="4404" b="1193"/>
          <a:stretch>
            <a:fillRect/>
          </a:stretch>
        </p:blipFill>
        <p:spPr bwMode="auto">
          <a:xfrm>
            <a:off x="0" y="1"/>
            <a:ext cx="12192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cap="all"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Footer Placeholder 3"/>
          <p:cNvSpPr>
            <a:spLocks noGrp="1"/>
          </p:cNvSpPr>
          <p:nvPr>
            <p:ph type="ftr" sz="quarter" idx="10"/>
          </p:nvPr>
        </p:nvSpPr>
        <p:spPr>
          <a:xfrm>
            <a:off x="637117" y="5891214"/>
            <a:ext cx="6917267" cy="966787"/>
          </a:xfrm>
          <a:prstGeom prst="rect">
            <a:avLst/>
          </a:prstGeom>
        </p:spPr>
        <p:txBody>
          <a:bodyPr anchor="ctr"/>
          <a:lstStyle>
            <a:lvl1pPr algn="l" defTabSz="713232" eaLnBrk="1" fontAlgn="auto" hangingPunct="1">
              <a:spcBef>
                <a:spcPts val="0"/>
              </a:spcBef>
              <a:spcAft>
                <a:spcPts val="0"/>
              </a:spcAft>
              <a:defRPr sz="1200">
                <a:solidFill>
                  <a:srgbClr val="999085"/>
                </a:solidFill>
                <a:latin typeface="Arial" panose="020B0604020202020204" pitchFamily="34" charset="0"/>
                <a:cs typeface="Arial" panose="020B0604020202020204" pitchFamily="34" charset="0"/>
              </a:defRPr>
            </a:lvl1pPr>
          </a:lstStyle>
          <a:p>
            <a:pPr>
              <a:defRPr/>
            </a:pPr>
            <a:endParaRPr lang="en-CA"/>
          </a:p>
        </p:txBody>
      </p:sp>
    </p:spTree>
    <p:extLst>
      <p:ext uri="{BB962C8B-B14F-4D97-AF65-F5344CB8AC3E}">
        <p14:creationId xmlns:p14="http://schemas.microsoft.com/office/powerpoint/2010/main" val="60170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 Dark Blue">
    <p:spTree>
      <p:nvGrpSpPr>
        <p:cNvPr id="1" name=""/>
        <p:cNvGrpSpPr/>
        <p:nvPr/>
      </p:nvGrpSpPr>
      <p:grpSpPr>
        <a:xfrm>
          <a:off x="0" y="0"/>
          <a:ext cx="0" cy="0"/>
          <a:chOff x="0" y="0"/>
          <a:chExt cx="0" cy="0"/>
        </a:xfrm>
      </p:grpSpPr>
      <p:pic>
        <p:nvPicPr>
          <p:cNvPr id="6" name="Picture 2" descr="\\TORFIL03\Personal\medeirot\Desktop\dkBlue.jpg"/>
          <p:cNvPicPr>
            <a:picLocks noChangeAspect="1" noChangeArrowheads="1"/>
          </p:cNvPicPr>
          <p:nvPr userDrawn="1"/>
        </p:nvPicPr>
        <p:blipFill>
          <a:blip r:embed="rId2">
            <a:extLst>
              <a:ext uri="{28A0092B-C50C-407E-A947-70E740481C1C}">
                <a14:useLocalDpi xmlns:a14="http://schemas.microsoft.com/office/drawing/2010/main" val="0"/>
              </a:ext>
            </a:extLst>
          </a:blip>
          <a:srcRect l="7446" t="4974" r="4054"/>
          <a:stretch>
            <a:fillRect/>
          </a:stretch>
        </p:blipFill>
        <p:spPr bwMode="auto">
          <a:xfrm>
            <a:off x="0" y="1"/>
            <a:ext cx="12192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cap="all"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Footer Placeholder 3"/>
          <p:cNvSpPr>
            <a:spLocks noGrp="1"/>
          </p:cNvSpPr>
          <p:nvPr>
            <p:ph type="ftr" sz="quarter" idx="10"/>
          </p:nvPr>
        </p:nvSpPr>
        <p:spPr>
          <a:xfrm>
            <a:off x="637117" y="5891214"/>
            <a:ext cx="6917267" cy="966787"/>
          </a:xfrm>
          <a:prstGeom prst="rect">
            <a:avLst/>
          </a:prstGeom>
        </p:spPr>
        <p:txBody>
          <a:bodyPr anchor="ctr"/>
          <a:lstStyle>
            <a:lvl1pPr algn="l" defTabSz="713232" eaLnBrk="1" fontAlgn="auto" hangingPunct="1">
              <a:spcBef>
                <a:spcPts val="0"/>
              </a:spcBef>
              <a:spcAft>
                <a:spcPts val="0"/>
              </a:spcAft>
              <a:defRPr sz="1200">
                <a:solidFill>
                  <a:srgbClr val="999085"/>
                </a:solidFill>
                <a:latin typeface="Arial" panose="020B0604020202020204" pitchFamily="34" charset="0"/>
                <a:cs typeface="Arial" panose="020B0604020202020204" pitchFamily="34" charset="0"/>
              </a:defRPr>
            </a:lvl1pPr>
          </a:lstStyle>
          <a:p>
            <a:pPr>
              <a:defRPr/>
            </a:pPr>
            <a:endParaRPr lang="en-CA"/>
          </a:p>
        </p:txBody>
      </p:sp>
    </p:spTree>
    <p:extLst>
      <p:ext uri="{BB962C8B-B14F-4D97-AF65-F5344CB8AC3E}">
        <p14:creationId xmlns:p14="http://schemas.microsoft.com/office/powerpoint/2010/main" val="386015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Light Blue">
    <p:spTree>
      <p:nvGrpSpPr>
        <p:cNvPr id="1" name=""/>
        <p:cNvGrpSpPr/>
        <p:nvPr/>
      </p:nvGrpSpPr>
      <p:grpSpPr>
        <a:xfrm>
          <a:off x="0" y="0"/>
          <a:ext cx="0" cy="0"/>
          <a:chOff x="0" y="0"/>
          <a:chExt cx="0" cy="0"/>
        </a:xfrm>
      </p:grpSpPr>
      <p:pic>
        <p:nvPicPr>
          <p:cNvPr id="5" name="Picture 2" descr="\\TORFIL03\Personal\medeirot\Desktop\ltblu.jpg"/>
          <p:cNvPicPr>
            <a:picLocks noChangeAspect="1" noChangeArrowheads="1"/>
          </p:cNvPicPr>
          <p:nvPr userDrawn="1"/>
        </p:nvPicPr>
        <p:blipFill>
          <a:blip r:embed="rId2">
            <a:extLst>
              <a:ext uri="{28A0092B-C50C-407E-A947-70E740481C1C}">
                <a14:useLocalDpi xmlns:a14="http://schemas.microsoft.com/office/drawing/2010/main" val="0"/>
              </a:ext>
            </a:extLst>
          </a:blip>
          <a:srcRect l="7431" t="4256" r="3532" b="140"/>
          <a:stretch>
            <a:fillRect/>
          </a:stretch>
        </p:blipFill>
        <p:spPr bwMode="auto">
          <a:xfrm>
            <a:off x="0" y="1"/>
            <a:ext cx="12192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cap="all"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Footer Placeholder 3"/>
          <p:cNvSpPr>
            <a:spLocks noGrp="1"/>
          </p:cNvSpPr>
          <p:nvPr>
            <p:ph type="ftr" sz="quarter" idx="10"/>
          </p:nvPr>
        </p:nvSpPr>
        <p:spPr>
          <a:xfrm>
            <a:off x="637117" y="5891214"/>
            <a:ext cx="6917267" cy="966787"/>
          </a:xfrm>
          <a:prstGeom prst="rect">
            <a:avLst/>
          </a:prstGeom>
        </p:spPr>
        <p:txBody>
          <a:bodyPr anchor="ctr"/>
          <a:lstStyle>
            <a:lvl1pPr algn="l" defTabSz="713232" eaLnBrk="1" fontAlgn="auto" hangingPunct="1">
              <a:spcBef>
                <a:spcPts val="0"/>
              </a:spcBef>
              <a:spcAft>
                <a:spcPts val="0"/>
              </a:spcAft>
              <a:defRPr sz="1200">
                <a:solidFill>
                  <a:srgbClr val="999085"/>
                </a:solidFill>
                <a:latin typeface="Arial" panose="020B0604020202020204" pitchFamily="34" charset="0"/>
                <a:cs typeface="Arial" panose="020B0604020202020204" pitchFamily="34" charset="0"/>
              </a:defRPr>
            </a:lvl1pPr>
          </a:lstStyle>
          <a:p>
            <a:pPr>
              <a:defRPr/>
            </a:pPr>
            <a:endParaRPr lang="en-CA"/>
          </a:p>
        </p:txBody>
      </p:sp>
    </p:spTree>
    <p:extLst>
      <p:ext uri="{BB962C8B-B14F-4D97-AF65-F5344CB8AC3E}">
        <p14:creationId xmlns:p14="http://schemas.microsoft.com/office/powerpoint/2010/main" val="345005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 Medium Grey">
    <p:spTree>
      <p:nvGrpSpPr>
        <p:cNvPr id="1" name=""/>
        <p:cNvGrpSpPr/>
        <p:nvPr/>
      </p:nvGrpSpPr>
      <p:grpSpPr>
        <a:xfrm>
          <a:off x="0" y="0"/>
          <a:ext cx="0" cy="0"/>
          <a:chOff x="0" y="0"/>
          <a:chExt cx="0" cy="0"/>
        </a:xfrm>
      </p:grpSpPr>
      <p:pic>
        <p:nvPicPr>
          <p:cNvPr id="6" name="Picture 2" descr="\\TORFIL03\Personal\medeirot\Desktop\grey.jpg"/>
          <p:cNvPicPr>
            <a:picLocks noChangeAspect="1" noChangeArrowheads="1"/>
          </p:cNvPicPr>
          <p:nvPr userDrawn="1"/>
        </p:nvPicPr>
        <p:blipFill>
          <a:blip r:embed="rId2">
            <a:extLst>
              <a:ext uri="{28A0092B-C50C-407E-A947-70E740481C1C}">
                <a14:useLocalDpi xmlns:a14="http://schemas.microsoft.com/office/drawing/2010/main" val="0"/>
              </a:ext>
            </a:extLst>
          </a:blip>
          <a:srcRect l="7787" t="3741" r="3539" b="1041"/>
          <a:stretch>
            <a:fillRect/>
          </a:stretch>
        </p:blipFill>
        <p:spPr bwMode="auto">
          <a:xfrm>
            <a:off x="0" y="1"/>
            <a:ext cx="12192000" cy="589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636587" y="2176463"/>
            <a:ext cx="6916739" cy="2667000"/>
          </a:xfrm>
          <a:prstGeom prst="rect">
            <a:avLst/>
          </a:prstGeom>
        </p:spPr>
        <p:txBody>
          <a:bodyPr lIns="0" tIns="0" rIns="0" bIns="0" anchor="b" anchorCtr="0"/>
          <a:lstStyle>
            <a:lvl1pPr algn="l">
              <a:lnSpc>
                <a:spcPct val="80000"/>
              </a:lnSpc>
              <a:spcBef>
                <a:spcPts val="0"/>
              </a:spcBef>
              <a:defRPr sz="4000" b="1" cap="all" spc="0"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Footer Placeholder 3"/>
          <p:cNvSpPr>
            <a:spLocks noGrp="1"/>
          </p:cNvSpPr>
          <p:nvPr>
            <p:ph type="ftr" sz="quarter" idx="10"/>
          </p:nvPr>
        </p:nvSpPr>
        <p:spPr>
          <a:xfrm>
            <a:off x="637117" y="5891214"/>
            <a:ext cx="6917267" cy="966787"/>
          </a:xfrm>
          <a:prstGeom prst="rect">
            <a:avLst/>
          </a:prstGeom>
        </p:spPr>
        <p:txBody>
          <a:bodyPr anchor="ctr"/>
          <a:lstStyle>
            <a:lvl1pPr algn="l" defTabSz="713232" eaLnBrk="1" fontAlgn="auto" hangingPunct="1">
              <a:spcBef>
                <a:spcPts val="0"/>
              </a:spcBef>
              <a:spcAft>
                <a:spcPts val="0"/>
              </a:spcAft>
              <a:defRPr sz="1200">
                <a:solidFill>
                  <a:srgbClr val="999085"/>
                </a:solidFill>
                <a:latin typeface="Arial" panose="020B0604020202020204" pitchFamily="34" charset="0"/>
                <a:cs typeface="Arial" panose="020B0604020202020204" pitchFamily="34" charset="0"/>
              </a:defRPr>
            </a:lvl1pPr>
          </a:lstStyle>
          <a:p>
            <a:pPr>
              <a:defRPr/>
            </a:pPr>
            <a:endParaRPr lang="en-CA"/>
          </a:p>
        </p:txBody>
      </p:sp>
    </p:spTree>
    <p:extLst>
      <p:ext uri="{BB962C8B-B14F-4D97-AF65-F5344CB8AC3E}">
        <p14:creationId xmlns:p14="http://schemas.microsoft.com/office/powerpoint/2010/main" val="4053642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637117" y="2024064"/>
            <a:ext cx="11004019" cy="3919537"/>
          </a:xfrm>
          <a:prstGeom prst="rect">
            <a:avLst/>
          </a:prstGeom>
        </p:spPr>
        <p:txBody>
          <a:bodyPr lIns="0" tIns="0" rIns="0" bIns="0"/>
          <a:lstStyle>
            <a:lvl1pPr marL="457200" indent="-457200">
              <a:lnSpc>
                <a:spcPct val="100000"/>
              </a:lnSpc>
              <a:spcBef>
                <a:spcPts val="1200"/>
              </a:spcBef>
              <a:spcAft>
                <a:spcPts val="600"/>
              </a:spcAft>
              <a:buClr>
                <a:srgbClr val="E33238"/>
              </a:buClr>
              <a:buSzPct val="126000"/>
              <a:buFont typeface="Arial"/>
              <a:buChar char="•"/>
              <a:defRPr sz="2000" b="1" cap="none" spc="0" baseline="0">
                <a:solidFill>
                  <a:srgbClr val="301C42"/>
                </a:solidFill>
                <a:latin typeface="+mn-lt"/>
                <a:cs typeface="Arial" pitchFamily="34" charset="0"/>
              </a:defRPr>
            </a:lvl1pPr>
            <a:lvl2pPr marL="914400" indent="-457200">
              <a:lnSpc>
                <a:spcPct val="100000"/>
              </a:lnSpc>
              <a:spcBef>
                <a:spcPts val="600"/>
              </a:spcBef>
              <a:spcAft>
                <a:spcPts val="600"/>
              </a:spcAft>
              <a:buClr>
                <a:srgbClr val="E33238"/>
              </a:buClr>
              <a:buSzPct val="95000"/>
              <a:buFont typeface="+mj-lt"/>
              <a:buAutoNum type="arabicPeriod"/>
              <a:defRPr sz="1800" cap="none" spc="0" baseline="0">
                <a:solidFill>
                  <a:srgbClr val="301C42"/>
                </a:solidFill>
                <a:latin typeface="Arial" pitchFamily="34" charset="0"/>
                <a:cs typeface="Arial" pitchFamily="34" charset="0"/>
              </a:defRPr>
            </a:lvl2pPr>
            <a:lvl3pPr marL="1371600" indent="-457200">
              <a:lnSpc>
                <a:spcPct val="100000"/>
              </a:lnSpc>
              <a:spcBef>
                <a:spcPts val="600"/>
              </a:spcBef>
              <a:spcAft>
                <a:spcPts val="600"/>
              </a:spcAft>
              <a:buClr>
                <a:srgbClr val="E33238"/>
              </a:buClr>
              <a:buSzPct val="120000"/>
              <a:buFont typeface="Arial" panose="020B0604020202020204" pitchFamily="34" charset="0"/>
              <a:buChar char="•"/>
              <a:defRPr sz="1600" cap="none" spc="0" baseline="0">
                <a:solidFill>
                  <a:srgbClr val="301C42"/>
                </a:solidFill>
                <a:latin typeface="Arial" pitchFamily="34" charset="0"/>
                <a:cs typeface="Arial" pitchFamily="34" charset="0"/>
              </a:defRPr>
            </a:lvl3pPr>
            <a:lvl4pPr marL="1828800" indent="-457200">
              <a:lnSpc>
                <a:spcPct val="100000"/>
              </a:lnSpc>
              <a:spcBef>
                <a:spcPts val="600"/>
              </a:spcBef>
              <a:spcAft>
                <a:spcPts val="600"/>
              </a:spcAft>
              <a:buClr>
                <a:srgbClr val="E33238"/>
              </a:buClr>
              <a:buFont typeface="Lucida Grande"/>
              <a:buChar char="–"/>
              <a:defRPr sz="1600" cap="none" spc="0" baseline="0">
                <a:solidFill>
                  <a:srgbClr val="301C42"/>
                </a:solidFill>
                <a:latin typeface="Arial" pitchFamily="34" charset="0"/>
                <a:cs typeface="Arial" pitchFamily="34" charset="0"/>
              </a:defRPr>
            </a:lvl4pPr>
            <a:lvl5pPr marL="2058988" indent="-231775">
              <a:spcBef>
                <a:spcPts val="600"/>
              </a:spcBef>
              <a:spcAft>
                <a:spcPts val="600"/>
              </a:spcAft>
              <a:buClr>
                <a:srgbClr val="E33238"/>
              </a:buClr>
              <a:buSzPct val="120000"/>
              <a:buFont typeface="Arial" pitchFamily="34" charset="0"/>
              <a:buChar char="•"/>
              <a:defRPr sz="1600" cap="none" baseline="0">
                <a:solidFill>
                  <a:srgbClr val="301C42"/>
                </a:solidFill>
                <a:latin typeface="Arial" pitchFamily="34" charset="0"/>
              </a:defRPr>
            </a:lvl5pPr>
            <a:lvl6pPr marL="2290763" indent="-231775">
              <a:spcBef>
                <a:spcPts val="600"/>
              </a:spcBef>
              <a:spcAft>
                <a:spcPts val="600"/>
              </a:spcAft>
              <a:buClr>
                <a:srgbClr val="E33238"/>
              </a:buClr>
              <a:buSzPct val="120000"/>
              <a:defRPr sz="1600" cap="none" baseline="0">
                <a:solidFill>
                  <a:srgbClr val="301C42"/>
                </a:solidFill>
                <a:latin typeface="Arial" pitchFamily="34" charset="0"/>
              </a:defRPr>
            </a:lvl6pPr>
            <a:lvl7pPr marL="2513013" indent="-222250">
              <a:spcBef>
                <a:spcPts val="600"/>
              </a:spcBef>
              <a:buClr>
                <a:srgbClr val="E33238"/>
              </a:buClr>
              <a:buSzPct val="120000"/>
              <a:defRPr sz="1600" cap="none" baseline="0">
                <a:solidFill>
                  <a:srgbClr val="301C42"/>
                </a:solidFill>
                <a:latin typeface="Arial" pitchFamily="34" charset="0"/>
              </a:defRPr>
            </a:lvl7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ectangle 18"/>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0"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1"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3" name="Titre 2"/>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0"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244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Table">
    <p:spTree>
      <p:nvGrpSpPr>
        <p:cNvPr id="1" name=""/>
        <p:cNvGrpSpPr/>
        <p:nvPr/>
      </p:nvGrpSpPr>
      <p:grpSpPr>
        <a:xfrm>
          <a:off x="0" y="0"/>
          <a:ext cx="0" cy="0"/>
          <a:chOff x="0" y="0"/>
          <a:chExt cx="0" cy="0"/>
        </a:xfrm>
      </p:grpSpPr>
      <p:sp>
        <p:nvSpPr>
          <p:cNvPr id="14" name="Table Placeholder 13"/>
          <p:cNvSpPr>
            <a:spLocks noGrp="1"/>
          </p:cNvSpPr>
          <p:nvPr>
            <p:ph type="tbl" sz="quarter" idx="12"/>
          </p:nvPr>
        </p:nvSpPr>
        <p:spPr>
          <a:xfrm>
            <a:off x="637117" y="2024063"/>
            <a:ext cx="10945283" cy="3614738"/>
          </a:xfrm>
          <a:prstGeom prst="rect">
            <a:avLst/>
          </a:prstGeom>
        </p:spPr>
        <p:txBody>
          <a:bodyPr/>
          <a:lstStyle/>
          <a:p>
            <a:pPr lvl="0"/>
            <a:r>
              <a:rPr lang="en-US" noProof="0"/>
              <a:t>Click icon to add table</a:t>
            </a:r>
            <a:endParaRPr lang="en-CA" noProof="0" dirty="0"/>
          </a:p>
        </p:txBody>
      </p:sp>
      <p:pic>
        <p:nvPicPr>
          <p:cNvPr id="15"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Rectangle 17"/>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0"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0"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Tree>
    <p:extLst>
      <p:ext uri="{BB962C8B-B14F-4D97-AF65-F5344CB8AC3E}">
        <p14:creationId xmlns:p14="http://schemas.microsoft.com/office/powerpoint/2010/main" val="265283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627801" y="2024064"/>
            <a:ext cx="5283200" cy="3538537"/>
          </a:xfrm>
          <a:prstGeom prst="rect">
            <a:avLst/>
          </a:prstGeom>
        </p:spPr>
        <p:txBody>
          <a:bodyPr lIns="0" tIns="0" rIns="0" bIns="0"/>
          <a:lstStyle>
            <a:lvl1pPr marL="228600" indent="-228600">
              <a:lnSpc>
                <a:spcPct val="100000"/>
              </a:lnSpc>
              <a:spcBef>
                <a:spcPts val="1200"/>
              </a:spcBef>
              <a:spcAft>
                <a:spcPts val="600"/>
              </a:spcAft>
              <a:buClr>
                <a:srgbClr val="E33238"/>
              </a:buClr>
              <a:buSzPct val="126000"/>
              <a:buFont typeface="Arial"/>
              <a:buChar char="•"/>
              <a:defRPr sz="2000" b="1" cap="none" spc="0" baseline="0">
                <a:solidFill>
                  <a:srgbClr val="301C42"/>
                </a:solidFill>
                <a:latin typeface="+mn-lt"/>
                <a:cs typeface="Arial" pitchFamily="34" charset="0"/>
              </a:defRPr>
            </a:lvl1pPr>
            <a:lvl2pPr marL="457200" indent="-228600">
              <a:lnSpc>
                <a:spcPct val="100000"/>
              </a:lnSpc>
              <a:spcBef>
                <a:spcPts val="600"/>
              </a:spcBef>
              <a:spcAft>
                <a:spcPts val="600"/>
              </a:spcAft>
              <a:buClr>
                <a:srgbClr val="E33238"/>
              </a:buClr>
              <a:buFont typeface="+mj-lt"/>
              <a:buAutoNum type="arabicPeriod"/>
              <a:defRPr sz="1600" cap="none" spc="0" baseline="0">
                <a:solidFill>
                  <a:srgbClr val="301C42"/>
                </a:solidFill>
                <a:latin typeface="Arial" pitchFamily="34" charset="0"/>
                <a:cs typeface="Arial" pitchFamily="34" charset="0"/>
              </a:defRPr>
            </a:lvl2pPr>
            <a:lvl3pPr marL="685800" indent="-228600">
              <a:lnSpc>
                <a:spcPct val="100000"/>
              </a:lnSpc>
              <a:spcBef>
                <a:spcPts val="600"/>
              </a:spcBef>
              <a:spcAft>
                <a:spcPts val="600"/>
              </a:spcAft>
              <a:buClr>
                <a:srgbClr val="E33238"/>
              </a:buClr>
              <a:buFont typeface="Arial" panose="020B0604020202020204" pitchFamily="34" charset="0"/>
              <a:buChar char="•"/>
              <a:defRPr sz="1600" cap="none" spc="0" baseline="0">
                <a:solidFill>
                  <a:srgbClr val="301C42"/>
                </a:solidFill>
                <a:latin typeface="Arial" pitchFamily="34" charset="0"/>
                <a:cs typeface="Arial" pitchFamily="34" charset="0"/>
              </a:defRPr>
            </a:lvl3pPr>
            <a:lvl4pPr marL="914400" indent="-228600">
              <a:lnSpc>
                <a:spcPct val="100000"/>
              </a:lnSpc>
              <a:spcBef>
                <a:spcPts val="600"/>
              </a:spcBef>
              <a:spcAft>
                <a:spcPts val="600"/>
              </a:spcAft>
              <a:buClr>
                <a:srgbClr val="E33238"/>
              </a:buClr>
              <a:buFont typeface="Lucida Grande"/>
              <a:buChar char="–"/>
              <a:defRPr sz="1600" cap="none" spc="0" baseline="0">
                <a:solidFill>
                  <a:srgbClr val="301C42"/>
                </a:solidFill>
                <a:latin typeface="Arial" pitchFamily="34" charset="0"/>
                <a:cs typeface="Arial" pitchFamily="34" charset="0"/>
              </a:defRPr>
            </a:lvl4pPr>
            <a:lvl5pPr marL="1144588" indent="-230188">
              <a:spcBef>
                <a:spcPts val="600"/>
              </a:spcBef>
              <a:spcAft>
                <a:spcPts val="600"/>
              </a:spcAft>
              <a:buClr>
                <a:srgbClr val="E33238"/>
              </a:buClr>
              <a:buSzPct val="120000"/>
              <a:buFont typeface="Arial" pitchFamily="34" charset="0"/>
              <a:buChar char="•"/>
              <a:defRPr sz="1600" cap="none" baseline="0">
                <a:solidFill>
                  <a:srgbClr val="301C42"/>
                </a:solidFill>
                <a:latin typeface="Arial" pitchFamily="34" charset="0"/>
              </a:defRPr>
            </a:lvl5pPr>
            <a:lvl6pPr marL="1376363" indent="-231775">
              <a:spcBef>
                <a:spcPts val="600"/>
              </a:spcBef>
              <a:buClr>
                <a:srgbClr val="E33238"/>
              </a:buClr>
              <a:buSzPct val="120000"/>
              <a:defRPr sz="1600" cap="none" baseline="0">
                <a:solidFill>
                  <a:srgbClr val="301C42"/>
                </a:solidFill>
                <a:latin typeface="Arial"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idx="13"/>
          </p:nvPr>
        </p:nvSpPr>
        <p:spPr>
          <a:xfrm>
            <a:off x="6309784" y="2029058"/>
            <a:ext cx="5283200" cy="3533543"/>
          </a:xfrm>
          <a:prstGeom prst="rect">
            <a:avLst/>
          </a:prstGeom>
        </p:spPr>
        <p:txBody>
          <a:bodyPr lIns="0" tIns="0" rIns="0" bIns="0"/>
          <a:lstStyle>
            <a:lvl1pPr marL="228600" indent="-228600">
              <a:lnSpc>
                <a:spcPct val="100000"/>
              </a:lnSpc>
              <a:spcBef>
                <a:spcPts val="1200"/>
              </a:spcBef>
              <a:spcAft>
                <a:spcPts val="600"/>
              </a:spcAft>
              <a:buClr>
                <a:srgbClr val="E33238"/>
              </a:buClr>
              <a:buSzPct val="126000"/>
              <a:buFont typeface="Arial"/>
              <a:buChar char="•"/>
              <a:defRPr sz="2000" b="1" cap="none" spc="0" baseline="0">
                <a:solidFill>
                  <a:srgbClr val="301C42"/>
                </a:solidFill>
                <a:latin typeface="+mn-lt"/>
                <a:cs typeface="Arial" pitchFamily="34" charset="0"/>
              </a:defRPr>
            </a:lvl1pPr>
            <a:lvl2pPr marL="457200" indent="-228600">
              <a:lnSpc>
                <a:spcPct val="100000"/>
              </a:lnSpc>
              <a:spcBef>
                <a:spcPts val="600"/>
              </a:spcBef>
              <a:spcAft>
                <a:spcPts val="600"/>
              </a:spcAft>
              <a:buClr>
                <a:srgbClr val="E33238"/>
              </a:buClr>
              <a:buFont typeface="+mj-lt"/>
              <a:buAutoNum type="arabicPeriod"/>
              <a:defRPr sz="1600" cap="none" spc="0" baseline="0">
                <a:solidFill>
                  <a:srgbClr val="301C42"/>
                </a:solidFill>
                <a:latin typeface="Arial" pitchFamily="34" charset="0"/>
                <a:cs typeface="Arial" pitchFamily="34" charset="0"/>
              </a:defRPr>
            </a:lvl2pPr>
            <a:lvl3pPr marL="685800" indent="-228600">
              <a:lnSpc>
                <a:spcPct val="100000"/>
              </a:lnSpc>
              <a:spcBef>
                <a:spcPts val="600"/>
              </a:spcBef>
              <a:spcAft>
                <a:spcPts val="600"/>
              </a:spcAft>
              <a:buClr>
                <a:srgbClr val="E33238"/>
              </a:buClr>
              <a:buFont typeface="Arial" panose="020B0604020202020204" pitchFamily="34" charset="0"/>
              <a:buChar char="•"/>
              <a:defRPr sz="1600" cap="none" spc="0" baseline="0">
                <a:solidFill>
                  <a:srgbClr val="301C42"/>
                </a:solidFill>
                <a:latin typeface="Arial" pitchFamily="34" charset="0"/>
                <a:cs typeface="Arial" pitchFamily="34" charset="0"/>
              </a:defRPr>
            </a:lvl3pPr>
            <a:lvl4pPr marL="914400" indent="-228600">
              <a:lnSpc>
                <a:spcPct val="100000"/>
              </a:lnSpc>
              <a:spcBef>
                <a:spcPts val="600"/>
              </a:spcBef>
              <a:spcAft>
                <a:spcPts val="600"/>
              </a:spcAft>
              <a:buClr>
                <a:srgbClr val="E33238"/>
              </a:buClr>
              <a:buFont typeface="Lucida Grande"/>
              <a:buChar char="–"/>
              <a:defRPr sz="1600" cap="none" spc="0" baseline="0">
                <a:solidFill>
                  <a:srgbClr val="301C42"/>
                </a:solidFill>
                <a:latin typeface="Arial" pitchFamily="34" charset="0"/>
                <a:cs typeface="Arial" pitchFamily="34" charset="0"/>
              </a:defRPr>
            </a:lvl4pPr>
            <a:lvl5pPr marL="1144588" indent="-231775">
              <a:spcBef>
                <a:spcPts val="600"/>
              </a:spcBef>
              <a:spcAft>
                <a:spcPts val="600"/>
              </a:spcAft>
              <a:buClr>
                <a:srgbClr val="E33238"/>
              </a:buClr>
              <a:buSzPct val="120000"/>
              <a:buFont typeface="Arial" pitchFamily="34" charset="0"/>
              <a:buChar char="•"/>
              <a:defRPr sz="1600" cap="none" baseline="0">
                <a:solidFill>
                  <a:srgbClr val="301C42"/>
                </a:solidFill>
                <a:latin typeface="Arial" pitchFamily="34" charset="0"/>
              </a:defRPr>
            </a:lvl5pPr>
            <a:lvl6pPr marL="1376363" indent="-231775">
              <a:spcBef>
                <a:spcPts val="600"/>
              </a:spcBef>
              <a:buClr>
                <a:srgbClr val="E33238"/>
              </a:buClr>
              <a:buSzPct val="120000"/>
              <a:defRPr sz="1600" cap="none" baseline="0">
                <a:solidFill>
                  <a:srgbClr val="301C42"/>
                </a:solidFill>
                <a:latin typeface="Arial" pitchFamily="34" charset="0"/>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8" name="Picture 2" descr="\\TORFIL03\Personal\medeirot\Desktop\bann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3" descr="\\TORFIL03\Personal\medeirot\Desktop\hj.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
            <a:ext cx="12192000" cy="147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 name="Rectangle 20"/>
          <p:cNvSpPr/>
          <p:nvPr userDrawn="1"/>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22"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23"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re 1"/>
          <p:cNvSpPr>
            <a:spLocks noGrp="1"/>
          </p:cNvSpPr>
          <p:nvPr>
            <p:ph type="title" hasCustomPrompt="1"/>
          </p:nvPr>
        </p:nvSpPr>
        <p:spPr/>
        <p:txBody>
          <a:bodyPr/>
          <a:lstStyle>
            <a:lvl1pPr>
              <a:defRPr b="1">
                <a:latin typeface="+mj-lt"/>
              </a:defRPr>
            </a:lvl1pPr>
          </a:lstStyle>
          <a:p>
            <a:r>
              <a:rPr lang="en-US" dirty="0"/>
              <a:t>Click to edit title</a:t>
            </a:r>
            <a:endParaRPr lang="fr-CA" dirty="0"/>
          </a:p>
        </p:txBody>
      </p:sp>
      <p:pic>
        <p:nvPicPr>
          <p:cNvPr id="11"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151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19.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3.xml"/><Relationship Id="rId1" Type="http://schemas.openxmlformats.org/officeDocument/2006/relationships/slideLayout" Target="../slideLayouts/slideLayout20.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21.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theme" Target="../theme/theme5.xml"/><Relationship Id="rId1" Type="http://schemas.openxmlformats.org/officeDocument/2006/relationships/slideLayout" Target="../slideLayouts/slideLayout22.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6.xml"/><Relationship Id="rId1" Type="http://schemas.openxmlformats.org/officeDocument/2006/relationships/slideLayout" Target="../slideLayouts/slideLayout2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3" descr="\\TORFIL03\Personal\medeirot\Desktop\hj.jpg"/>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175" y="0"/>
            <a:ext cx="12192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sp>
        <p:nvSpPr>
          <p:cNvPr id="15" name="Slide Number Placeholder 4"/>
          <p:cNvSpPr>
            <a:spLocks noGrp="1"/>
          </p:cNvSpPr>
          <p:nvPr>
            <p:ph type="sldNum" sz="quarter" idx="4"/>
          </p:nvPr>
        </p:nvSpPr>
        <p:spPr>
          <a:xfrm>
            <a:off x="1" y="5891215"/>
            <a:ext cx="637116" cy="966785"/>
          </a:xfrm>
          <a:prstGeom prst="rect">
            <a:avLst/>
          </a:prstGeom>
        </p:spPr>
        <p:txBody>
          <a:bodyPr lIns="0" tIns="0" rIns="0" bIns="0" anchor="ctr" anchorCtr="0"/>
          <a:lstStyle>
            <a:lvl1pPr algn="ctr" defTabSz="713232" eaLnBrk="1" fontAlgn="auto" hangingPunct="1">
              <a:spcBef>
                <a:spcPts val="0"/>
              </a:spcBef>
              <a:spcAft>
                <a:spcPts val="0"/>
              </a:spcAft>
              <a:defRPr sz="1200">
                <a:solidFill>
                  <a:srgbClr val="999085"/>
                </a:solidFill>
                <a:latin typeface="+mn-lt"/>
              </a:defRPr>
            </a:lvl1pPr>
          </a:lstStyle>
          <a:p>
            <a:pPr>
              <a:defRPr/>
            </a:pPr>
            <a:fld id="{D76C10B8-A85E-469E-9B1E-91A048005545}" type="slidenum">
              <a:rPr lang="en-CA"/>
              <a:pPr>
                <a:defRPr/>
              </a:pPr>
              <a:t>‹#›</a:t>
            </a:fld>
            <a:endParaRPr lang="en-CA" dirty="0"/>
          </a:p>
        </p:txBody>
      </p:sp>
      <p:sp>
        <p:nvSpPr>
          <p:cNvPr id="16" name="Footer Placeholder 3"/>
          <p:cNvSpPr>
            <a:spLocks noGrp="1"/>
          </p:cNvSpPr>
          <p:nvPr>
            <p:ph type="ftr" sz="quarter" idx="3"/>
          </p:nvPr>
        </p:nvSpPr>
        <p:spPr>
          <a:xfrm>
            <a:off x="637117" y="5891215"/>
            <a:ext cx="6917267" cy="966785"/>
          </a:xfrm>
          <a:prstGeom prst="rect">
            <a:avLst/>
          </a:prstGeom>
        </p:spPr>
        <p:txBody>
          <a:bodyPr lIns="0" anchor="ctr" anchorCtr="0"/>
          <a:lstStyle>
            <a:lvl1pPr algn="l" defTabSz="713232" eaLnBrk="1" fontAlgn="auto" hangingPunct="1">
              <a:spcBef>
                <a:spcPts val="0"/>
              </a:spcBef>
              <a:spcAft>
                <a:spcPts val="0"/>
              </a:spcAft>
              <a:defRPr sz="1200">
                <a:solidFill>
                  <a:srgbClr val="999085"/>
                </a:solidFill>
                <a:latin typeface="+mn-lt"/>
              </a:defRPr>
            </a:lvl1pPr>
          </a:lstStyle>
          <a:p>
            <a:pPr>
              <a:defRPr/>
            </a:pPr>
            <a:endParaRPr lang="en-CA" dirty="0"/>
          </a:p>
        </p:txBody>
      </p:sp>
      <p:sp>
        <p:nvSpPr>
          <p:cNvPr id="2" name="Title Placeholder 1"/>
          <p:cNvSpPr>
            <a:spLocks noGrp="1"/>
          </p:cNvSpPr>
          <p:nvPr>
            <p:ph type="title"/>
          </p:nvPr>
        </p:nvSpPr>
        <p:spPr>
          <a:xfrm>
            <a:off x="637116" y="122238"/>
            <a:ext cx="10515600" cy="1325563"/>
          </a:xfrm>
          <a:prstGeom prst="rect">
            <a:avLst/>
          </a:prstGeom>
        </p:spPr>
        <p:txBody>
          <a:bodyPr vert="horz" lIns="91440" tIns="45720" rIns="91440" bIns="45720" rtlCol="0" anchor="b" anchorCtr="0">
            <a:normAutofit/>
          </a:bodyPr>
          <a:lstStyle/>
          <a:p>
            <a:r>
              <a:rPr lang="en-US"/>
              <a:t>Click to edit Master title style</a:t>
            </a:r>
            <a:endParaRPr lang="en-CA" dirty="0"/>
          </a:p>
        </p:txBody>
      </p:sp>
      <p:sp>
        <p:nvSpPr>
          <p:cNvPr id="11"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b="1" i="0" cap="none" baseline="0">
                <a:solidFill>
                  <a:schemeClr val="accent1"/>
                </a:solidFill>
              </a:rPr>
              <a:t>Edit Master text styles</a:t>
            </a:r>
          </a:p>
          <a:p>
            <a:pPr lvl="1"/>
            <a:r>
              <a:rPr lang="en-US" b="1" i="0" cap="none" baseline="0">
                <a:solidFill>
                  <a:schemeClr val="accent1"/>
                </a:solidFill>
              </a:rPr>
              <a:t>Second level</a:t>
            </a:r>
          </a:p>
          <a:p>
            <a:pPr lvl="2"/>
            <a:r>
              <a:rPr lang="en-US" b="1" i="0" cap="none" baseline="0">
                <a:solidFill>
                  <a:schemeClr val="accent1"/>
                </a:solidFill>
              </a:rPr>
              <a:t>Third level</a:t>
            </a:r>
          </a:p>
          <a:p>
            <a:pPr lvl="3"/>
            <a:r>
              <a:rPr lang="en-US" b="1" i="0" cap="none" baseline="0">
                <a:solidFill>
                  <a:schemeClr val="accent1"/>
                </a:solidFill>
              </a:rPr>
              <a:t>Fourth level</a:t>
            </a:r>
          </a:p>
          <a:p>
            <a:pPr lvl="4"/>
            <a:r>
              <a:rPr lang="en-US" b="1" i="0" cap="none" baseline="0">
                <a:solidFill>
                  <a:schemeClr val="accent1"/>
                </a:solidFill>
              </a:rPr>
              <a:t>Fifth level</a:t>
            </a:r>
            <a:endParaRPr lang="fr-CA" b="1" i="0" cap="none" baseline="0" dirty="0">
              <a:solidFill>
                <a:schemeClr val="accent1"/>
              </a:solidFill>
            </a:endParaRPr>
          </a:p>
        </p:txBody>
      </p:sp>
      <p:pic>
        <p:nvPicPr>
          <p:cNvPr id="14" name="Picture 10" descr="GowlingWLG_rgb_pos.png"/>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7" r:id="rId1"/>
    <p:sldLayoutId id="2147484177" r:id="rId2"/>
    <p:sldLayoutId id="2147484178" r:id="rId3"/>
    <p:sldLayoutId id="2147484179" r:id="rId4"/>
    <p:sldLayoutId id="2147484180" r:id="rId5"/>
    <p:sldLayoutId id="2147484181" r:id="rId6"/>
    <p:sldLayoutId id="2147484158" r:id="rId7"/>
    <p:sldLayoutId id="2147484159" r:id="rId8"/>
    <p:sldLayoutId id="2147484160" r:id="rId9"/>
    <p:sldLayoutId id="2147484161" r:id="rId10"/>
    <p:sldLayoutId id="2147484162" r:id="rId11"/>
    <p:sldLayoutId id="2147484163" r:id="rId12"/>
    <p:sldLayoutId id="2147484164" r:id="rId13"/>
    <p:sldLayoutId id="2147484165" r:id="rId14"/>
    <p:sldLayoutId id="2147484166" r:id="rId15"/>
    <p:sldLayoutId id="2147484167" r:id="rId16"/>
    <p:sldLayoutId id="2147484168" r:id="rId17"/>
    <p:sldLayoutId id="2147484182" r:id="rId18"/>
  </p:sldLayoutIdLst>
  <p:hf hdr="0" ftr="0" dt="0"/>
  <p:txStyles>
    <p:titleStyle>
      <a:lvl1pPr algn="l" defTabSz="912813" rtl="0" eaLnBrk="1" fontAlgn="base" hangingPunct="1">
        <a:lnSpc>
          <a:spcPct val="100000"/>
        </a:lnSpc>
        <a:spcBef>
          <a:spcPct val="0"/>
        </a:spcBef>
        <a:spcAft>
          <a:spcPct val="0"/>
        </a:spcAft>
        <a:defRPr sz="3200" kern="1200" cap="all" spc="0" baseline="0">
          <a:solidFill>
            <a:schemeClr val="bg1"/>
          </a:solidFill>
          <a:latin typeface="Arial Bold" panose="020B0704020202020204" pitchFamily="34" charset="0"/>
          <a:ea typeface="+mj-ea"/>
          <a:cs typeface="Arial Bold" panose="020B0704020202020204" pitchFamily="34" charset="0"/>
        </a:defRPr>
      </a:lvl1pPr>
      <a:lvl2pPr algn="l" defTabSz="912813" rtl="0" eaLnBrk="1" fontAlgn="base" hangingPunct="1">
        <a:lnSpc>
          <a:spcPts val="4500"/>
        </a:lnSpc>
        <a:spcBef>
          <a:spcPct val="0"/>
        </a:spcBef>
        <a:spcAft>
          <a:spcPct val="0"/>
        </a:spcAft>
        <a:defRPr sz="4000">
          <a:solidFill>
            <a:srgbClr val="301C42"/>
          </a:solidFill>
          <a:latin typeface="Arial Bold" panose="020B0704020202020204" pitchFamily="34" charset="0"/>
          <a:cs typeface="Arial Bold" panose="020B0704020202020204" pitchFamily="34" charset="0"/>
        </a:defRPr>
      </a:lvl2pPr>
      <a:lvl3pPr algn="l" defTabSz="912813" rtl="0" eaLnBrk="1" fontAlgn="base" hangingPunct="1">
        <a:lnSpc>
          <a:spcPts val="4500"/>
        </a:lnSpc>
        <a:spcBef>
          <a:spcPct val="0"/>
        </a:spcBef>
        <a:spcAft>
          <a:spcPct val="0"/>
        </a:spcAft>
        <a:defRPr sz="4000">
          <a:solidFill>
            <a:srgbClr val="301C42"/>
          </a:solidFill>
          <a:latin typeface="Arial Bold" panose="020B0704020202020204" pitchFamily="34" charset="0"/>
          <a:cs typeface="Arial Bold" panose="020B0704020202020204" pitchFamily="34" charset="0"/>
        </a:defRPr>
      </a:lvl3pPr>
      <a:lvl4pPr algn="l" defTabSz="912813" rtl="0" eaLnBrk="1" fontAlgn="base" hangingPunct="1">
        <a:lnSpc>
          <a:spcPts val="4500"/>
        </a:lnSpc>
        <a:spcBef>
          <a:spcPct val="0"/>
        </a:spcBef>
        <a:spcAft>
          <a:spcPct val="0"/>
        </a:spcAft>
        <a:defRPr sz="4000">
          <a:solidFill>
            <a:srgbClr val="301C42"/>
          </a:solidFill>
          <a:latin typeface="Arial Bold" panose="020B0704020202020204" pitchFamily="34" charset="0"/>
          <a:cs typeface="Arial Bold" panose="020B0704020202020204" pitchFamily="34" charset="0"/>
        </a:defRPr>
      </a:lvl4pPr>
      <a:lvl5pPr algn="l" defTabSz="912813" rtl="0" eaLnBrk="1" fontAlgn="base" hangingPunct="1">
        <a:lnSpc>
          <a:spcPts val="4500"/>
        </a:lnSpc>
        <a:spcBef>
          <a:spcPct val="0"/>
        </a:spcBef>
        <a:spcAft>
          <a:spcPct val="0"/>
        </a:spcAft>
        <a:defRPr sz="4000">
          <a:solidFill>
            <a:srgbClr val="301C42"/>
          </a:solidFill>
          <a:latin typeface="Arial Bold" panose="020B0704020202020204" pitchFamily="34" charset="0"/>
          <a:cs typeface="Arial Bold" panose="020B0704020202020204" pitchFamily="34" charset="0"/>
        </a:defRPr>
      </a:lvl5pPr>
      <a:lvl6pPr marL="457200" algn="l" defTabSz="912813" rtl="0" eaLnBrk="1" fontAlgn="base" hangingPunct="1">
        <a:lnSpc>
          <a:spcPts val="4500"/>
        </a:lnSpc>
        <a:spcBef>
          <a:spcPct val="0"/>
        </a:spcBef>
        <a:spcAft>
          <a:spcPct val="0"/>
        </a:spcAft>
        <a:defRPr sz="4800">
          <a:solidFill>
            <a:schemeClr val="bg1"/>
          </a:solidFill>
          <a:latin typeface="Bliss 2 Bold"/>
        </a:defRPr>
      </a:lvl6pPr>
      <a:lvl7pPr marL="914400" algn="l" defTabSz="912813" rtl="0" eaLnBrk="1" fontAlgn="base" hangingPunct="1">
        <a:lnSpc>
          <a:spcPts val="4500"/>
        </a:lnSpc>
        <a:spcBef>
          <a:spcPct val="0"/>
        </a:spcBef>
        <a:spcAft>
          <a:spcPct val="0"/>
        </a:spcAft>
        <a:defRPr sz="4800">
          <a:solidFill>
            <a:schemeClr val="bg1"/>
          </a:solidFill>
          <a:latin typeface="Bliss 2 Bold"/>
        </a:defRPr>
      </a:lvl7pPr>
      <a:lvl8pPr marL="1371600" algn="l" defTabSz="912813" rtl="0" eaLnBrk="1" fontAlgn="base" hangingPunct="1">
        <a:lnSpc>
          <a:spcPts val="4500"/>
        </a:lnSpc>
        <a:spcBef>
          <a:spcPct val="0"/>
        </a:spcBef>
        <a:spcAft>
          <a:spcPct val="0"/>
        </a:spcAft>
        <a:defRPr sz="4800">
          <a:solidFill>
            <a:schemeClr val="bg1"/>
          </a:solidFill>
          <a:latin typeface="Bliss 2 Bold"/>
        </a:defRPr>
      </a:lvl8pPr>
      <a:lvl9pPr marL="1828800" algn="l" defTabSz="912813" rtl="0" eaLnBrk="1" fontAlgn="base" hangingPunct="1">
        <a:lnSpc>
          <a:spcPts val="4500"/>
        </a:lnSpc>
        <a:spcBef>
          <a:spcPct val="0"/>
        </a:spcBef>
        <a:spcAft>
          <a:spcPct val="0"/>
        </a:spcAft>
        <a:defRPr sz="4800">
          <a:solidFill>
            <a:schemeClr val="bg1"/>
          </a:solidFill>
          <a:latin typeface="Bliss 2 Bold"/>
        </a:defRPr>
      </a:lvl9pPr>
    </p:titleStyle>
    <p:bodyStyle>
      <a:lvl1pPr algn="l" defTabSz="912813" rtl="0" eaLnBrk="1" fontAlgn="base" hangingPunct="1">
        <a:lnSpc>
          <a:spcPts val="1600"/>
        </a:lnSpc>
        <a:spcBef>
          <a:spcPts val="1600"/>
        </a:spcBef>
        <a:spcAft>
          <a:spcPct val="0"/>
        </a:spcAft>
        <a:buFont typeface="Arial" panose="020B0604020202020204" pitchFamily="34" charset="0"/>
        <a:defRPr kern="1200" cap="all" spc="100">
          <a:solidFill>
            <a:srgbClr val="301C42"/>
          </a:solidFill>
          <a:latin typeface="+mj-lt"/>
          <a:ea typeface="+mn-ea"/>
          <a:cs typeface="+mn-cs"/>
        </a:defRPr>
      </a:lvl1pPr>
      <a:lvl2pPr algn="l" defTabSz="912813" rtl="0" eaLnBrk="1" fontAlgn="base" hangingPunct="1">
        <a:lnSpc>
          <a:spcPts val="1600"/>
        </a:lnSpc>
        <a:spcBef>
          <a:spcPts val="4600"/>
        </a:spcBef>
        <a:spcAft>
          <a:spcPct val="0"/>
        </a:spcAft>
        <a:buFont typeface="Arial" panose="020B0604020202020204" pitchFamily="34" charset="0"/>
        <a:defRPr kern="1200" cap="all" spc="100">
          <a:solidFill>
            <a:srgbClr val="9C938A"/>
          </a:solidFill>
          <a:latin typeface="+mj-lt"/>
          <a:ea typeface="+mn-ea"/>
          <a:cs typeface="+mn-cs"/>
        </a:defRPr>
      </a:lvl2pPr>
      <a:lvl3pPr marL="1141413" indent="-227013" algn="l" defTabSz="912813" rtl="0" eaLnBrk="1" fontAlgn="base" hangingPunct="1">
        <a:lnSpc>
          <a:spcPct val="90000"/>
        </a:lnSpc>
        <a:spcBef>
          <a:spcPts val="500"/>
        </a:spcBef>
        <a:spcAft>
          <a:spcPct val="0"/>
        </a:spcAft>
        <a:buFont typeface="Arial" panose="020B0604020202020204" pitchFamily="34" charset="0"/>
        <a:buChar char="•"/>
        <a:defRPr kern="1200" cap="all" spc="100" baseline="0">
          <a:solidFill>
            <a:srgbClr val="9C938A"/>
          </a:solidFill>
          <a:latin typeface="+mj-lt"/>
          <a:ea typeface="+mn-ea"/>
          <a:cs typeface="+mn-cs"/>
        </a:defRPr>
      </a:lvl3pPr>
      <a:lvl4pPr marL="1598613" indent="-227013" algn="l" defTabSz="912813" rtl="0" eaLnBrk="1" fontAlgn="base" hangingPunct="1">
        <a:lnSpc>
          <a:spcPct val="90000"/>
        </a:lnSpc>
        <a:spcBef>
          <a:spcPts val="500"/>
        </a:spcBef>
        <a:spcAft>
          <a:spcPct val="0"/>
        </a:spcAft>
        <a:buFont typeface="Arial" panose="020B0604020202020204" pitchFamily="34" charset="0"/>
        <a:buChar char="•"/>
        <a:defRPr kern="1200" cap="all" spc="100" baseline="0">
          <a:solidFill>
            <a:srgbClr val="9C938A"/>
          </a:solidFill>
          <a:latin typeface="+mj-lt"/>
          <a:ea typeface="+mn-ea"/>
          <a:cs typeface="+mn-cs"/>
        </a:defRPr>
      </a:lvl4pPr>
      <a:lvl5pPr marL="1827213" algn="l" defTabSz="912813" rtl="0" eaLnBrk="1" fontAlgn="base" hangingPunct="1">
        <a:lnSpc>
          <a:spcPct val="90000"/>
        </a:lnSpc>
        <a:spcBef>
          <a:spcPts val="500"/>
        </a:spcBef>
        <a:spcAft>
          <a:spcPct val="0"/>
        </a:spcAft>
        <a:buFont typeface="Arial" panose="020B0604020202020204" pitchFamily="34" charset="0"/>
        <a:defRPr kern="1200" cap="all" spc="100">
          <a:solidFill>
            <a:srgbClr val="9C938A"/>
          </a:solidFill>
          <a:latin typeface="+mj-lt"/>
          <a:ea typeface="+mn-ea"/>
          <a:cs typeface="+mn-cs"/>
        </a:defRPr>
      </a:lvl5pPr>
      <a:lvl6pPr marL="2514537"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1" name="Picture 2" descr="\\TORFIL03\Personal\medeirot\Desktop\pink-slide.jpg"/>
          <p:cNvPicPr>
            <a:picLocks noChangeAspect="1" noChangeArrowheads="1"/>
          </p:cNvPicPr>
          <p:nvPr/>
        </p:nvPicPr>
        <p:blipFill rotWithShape="1">
          <a:blip r:embed="rId3">
            <a:extLst>
              <a:ext uri="{28A0092B-C50C-407E-A947-70E740481C1C}">
                <a14:useLocalDpi xmlns:a14="http://schemas.microsoft.com/office/drawing/2010/main" val="0"/>
              </a:ext>
            </a:extLst>
          </a:blip>
          <a:srcRect l="8164" t="3209" r="1886" b="207"/>
          <a:stretch/>
        </p:blipFill>
        <p:spPr bwMode="auto">
          <a:xfrm>
            <a:off x="0" y="0"/>
            <a:ext cx="12192000" cy="5891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pic>
        <p:nvPicPr>
          <p:cNvPr id="6"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69"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descr="\\TORFIL03\Personal\medeirot\Desktop\redddddd.jpg"/>
          <p:cNvPicPr>
            <a:picLocks noChangeAspect="1" noChangeArrowheads="1"/>
          </p:cNvPicPr>
          <p:nvPr/>
        </p:nvPicPr>
        <p:blipFill rotWithShape="1">
          <a:blip r:embed="rId3">
            <a:extLst>
              <a:ext uri="{28A0092B-C50C-407E-A947-70E740481C1C}">
                <a14:useLocalDpi xmlns:a14="http://schemas.microsoft.com/office/drawing/2010/main" val="0"/>
              </a:ext>
            </a:extLst>
          </a:blip>
          <a:srcRect l="8457" t="5238" r="4403" b="1193"/>
          <a:stretch/>
        </p:blipFill>
        <p:spPr bwMode="auto">
          <a:xfrm>
            <a:off x="0" y="0"/>
            <a:ext cx="12192000" cy="5891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pic>
        <p:nvPicPr>
          <p:cNvPr id="7"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0"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098" name="Picture 2" descr="\\TORFIL03\Personal\medeirot\Desktop\dkBlue.jpg"/>
          <p:cNvPicPr>
            <a:picLocks noChangeAspect="1" noChangeArrowheads="1"/>
          </p:cNvPicPr>
          <p:nvPr/>
        </p:nvPicPr>
        <p:blipFill rotWithShape="1">
          <a:blip r:embed="rId3">
            <a:extLst>
              <a:ext uri="{28A0092B-C50C-407E-A947-70E740481C1C}">
                <a14:useLocalDpi xmlns:a14="http://schemas.microsoft.com/office/drawing/2010/main" val="0"/>
              </a:ext>
            </a:extLst>
          </a:blip>
          <a:srcRect l="7447" t="4974" r="4055"/>
          <a:stretch/>
        </p:blipFill>
        <p:spPr bwMode="auto">
          <a:xfrm>
            <a:off x="0" y="0"/>
            <a:ext cx="12192000" cy="5891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pic>
        <p:nvPicPr>
          <p:cNvPr id="7"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1"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124" name="Picture 2" descr="\\TORFIL03\Personal\medeirot\Desktop\ltblu.jpg"/>
          <p:cNvPicPr>
            <a:picLocks noChangeAspect="1" noChangeArrowheads="1"/>
          </p:cNvPicPr>
          <p:nvPr/>
        </p:nvPicPr>
        <p:blipFill rotWithShape="1">
          <a:blip r:embed="rId3">
            <a:extLst>
              <a:ext uri="{28A0092B-C50C-407E-A947-70E740481C1C}">
                <a14:useLocalDpi xmlns:a14="http://schemas.microsoft.com/office/drawing/2010/main" val="0"/>
              </a:ext>
            </a:extLst>
          </a:blip>
          <a:srcRect l="7431" t="4255" r="3533" b="141"/>
          <a:stretch/>
        </p:blipFill>
        <p:spPr bwMode="auto">
          <a:xfrm>
            <a:off x="0" y="0"/>
            <a:ext cx="12192000" cy="5891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pic>
        <p:nvPicPr>
          <p:cNvPr id="7"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2"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148" name="Picture 2" descr="\\TORFIL03\Personal\medeirot\Desktop\grey.jpg"/>
          <p:cNvPicPr>
            <a:picLocks noChangeAspect="1" noChangeArrowheads="1"/>
          </p:cNvPicPr>
          <p:nvPr/>
        </p:nvPicPr>
        <p:blipFill rotWithShape="1">
          <a:blip r:embed="rId3">
            <a:extLst>
              <a:ext uri="{28A0092B-C50C-407E-A947-70E740481C1C}">
                <a14:useLocalDpi xmlns:a14="http://schemas.microsoft.com/office/drawing/2010/main" val="0"/>
              </a:ext>
            </a:extLst>
          </a:blip>
          <a:srcRect l="7786" t="3742" r="3538" b="1040"/>
          <a:stretch/>
        </p:blipFill>
        <p:spPr bwMode="auto">
          <a:xfrm>
            <a:off x="0" y="0"/>
            <a:ext cx="12192000" cy="5891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5891214"/>
            <a:ext cx="12192000" cy="966786"/>
          </a:xfrm>
          <a:prstGeom prst="rect">
            <a:avLst/>
          </a:prstGeom>
          <a:solidFill>
            <a:srgbClr val="EFEF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13232" eaLnBrk="1" fontAlgn="auto" hangingPunct="1">
              <a:spcBef>
                <a:spcPts val="0"/>
              </a:spcBef>
              <a:spcAft>
                <a:spcPts val="0"/>
              </a:spcAft>
              <a:defRPr/>
            </a:pPr>
            <a:endParaRPr lang="en-US" sz="1404" dirty="0"/>
          </a:p>
        </p:txBody>
      </p:sp>
      <p:pic>
        <p:nvPicPr>
          <p:cNvPr id="7" name="Picture 16" descr="GowlingWLG_rgb_pos.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25013" y="6176963"/>
            <a:ext cx="2155825"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3" r:id="rId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16.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36588" y="2850232"/>
            <a:ext cx="5531420" cy="2667000"/>
          </a:xfrm>
        </p:spPr>
        <p:txBody>
          <a:bodyPr>
            <a:normAutofit/>
          </a:bodyPr>
          <a:lstStyle/>
          <a:p>
            <a:r>
              <a:rPr lang="fr-CA" dirty="0"/>
              <a:t>Bill C-92: </a:t>
            </a:r>
            <a:r>
              <a:rPr lang="en-CA" b="0" i="1" cap="none" dirty="0"/>
              <a:t>An Act respecting First Nations, Inuit and Métis children, youth and families</a:t>
            </a:r>
            <a:br>
              <a:rPr lang="en-CA" b="0" dirty="0"/>
            </a:br>
            <a:endParaRPr lang="fr-CA" dirty="0"/>
          </a:p>
        </p:txBody>
      </p:sp>
      <p:sp>
        <p:nvSpPr>
          <p:cNvPr id="6" name="Text Placeholder 5"/>
          <p:cNvSpPr>
            <a:spLocks noGrp="1"/>
          </p:cNvSpPr>
          <p:nvPr>
            <p:ph type="body" sz="quarter" idx="12"/>
          </p:nvPr>
        </p:nvSpPr>
        <p:spPr/>
        <p:txBody>
          <a:bodyPr/>
          <a:lstStyle/>
          <a:p>
            <a:r>
              <a:rPr lang="fr-CA" dirty="0"/>
              <a:t>Paul Seaman, </a:t>
            </a:r>
            <a:r>
              <a:rPr lang="fr-CA" dirty="0" err="1"/>
              <a:t>partner</a:t>
            </a:r>
            <a:endParaRPr lang="fr-CA" dirty="0"/>
          </a:p>
        </p:txBody>
      </p:sp>
      <p:sp>
        <p:nvSpPr>
          <p:cNvPr id="7" name="Text Placeholder 6"/>
          <p:cNvSpPr>
            <a:spLocks noGrp="1"/>
          </p:cNvSpPr>
          <p:nvPr>
            <p:ph type="body" sz="quarter" idx="13"/>
          </p:nvPr>
        </p:nvSpPr>
        <p:spPr/>
        <p:txBody>
          <a:bodyPr>
            <a:noAutofit/>
          </a:bodyPr>
          <a:lstStyle/>
          <a:p>
            <a:r>
              <a:rPr lang="fr-CA" dirty="0"/>
              <a:t>Bill C-92 </a:t>
            </a:r>
            <a:r>
              <a:rPr lang="fr-CA" dirty="0" err="1"/>
              <a:t>Technical</a:t>
            </a:r>
            <a:r>
              <a:rPr lang="fr-CA" dirty="0"/>
              <a:t> Meeting – </a:t>
            </a:r>
            <a:r>
              <a:rPr lang="fr-CA" dirty="0" err="1"/>
              <a:t>Treaty</a:t>
            </a:r>
            <a:r>
              <a:rPr lang="fr-CA" dirty="0"/>
              <a:t> 7 </a:t>
            </a:r>
            <a:r>
              <a:rPr lang="fr-CA" dirty="0" err="1"/>
              <a:t>Territory</a:t>
            </a:r>
            <a:endParaRPr lang="fr-CA" dirty="0"/>
          </a:p>
        </p:txBody>
      </p:sp>
    </p:spTree>
    <p:extLst>
      <p:ext uri="{BB962C8B-B14F-4D97-AF65-F5344CB8AC3E}">
        <p14:creationId xmlns:p14="http://schemas.microsoft.com/office/powerpoint/2010/main" val="4014789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7117" y="2024064"/>
            <a:ext cx="11004019" cy="3919537"/>
          </a:xfrm>
        </p:spPr>
        <p:txBody>
          <a:bodyPr/>
          <a:lstStyle/>
          <a:p>
            <a:r>
              <a:rPr lang="en-CA" dirty="0"/>
              <a:t>ISC issued a “Technical Guide” on December 1</a:t>
            </a:r>
            <a:r>
              <a:rPr lang="en-CA"/>
              <a:t>, 2019 - page 26:</a:t>
            </a:r>
            <a:endParaRPr lang="en-CA" dirty="0"/>
          </a:p>
          <a:p>
            <a:pPr marL="0" indent="0">
              <a:buNone/>
            </a:pPr>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10</a:t>
            </a:fld>
            <a:endParaRPr lang="en-CA" dirty="0"/>
          </a:p>
        </p:txBody>
      </p:sp>
      <p:sp>
        <p:nvSpPr>
          <p:cNvPr id="4" name="Title 3"/>
          <p:cNvSpPr>
            <a:spLocks noGrp="1"/>
          </p:cNvSpPr>
          <p:nvPr>
            <p:ph type="title"/>
          </p:nvPr>
        </p:nvSpPr>
        <p:spPr/>
        <p:txBody>
          <a:bodyPr/>
          <a:lstStyle/>
          <a:p>
            <a:r>
              <a:rPr lang="en-CA" dirty="0"/>
              <a:t>Bill C-92 – legal and practical issues</a:t>
            </a:r>
          </a:p>
        </p:txBody>
      </p:sp>
      <p:pic>
        <p:nvPicPr>
          <p:cNvPr id="6" name="Picture 5"/>
          <p:cNvPicPr>
            <a:picLocks noChangeAspect="1"/>
          </p:cNvPicPr>
          <p:nvPr/>
        </p:nvPicPr>
        <p:blipFill rotWithShape="1">
          <a:blip r:embed="rId2"/>
          <a:srcRect t="21067" r="-1082"/>
          <a:stretch/>
        </p:blipFill>
        <p:spPr>
          <a:xfrm>
            <a:off x="983432" y="2426093"/>
            <a:ext cx="7344816" cy="3451179"/>
          </a:xfrm>
          <a:prstGeom prst="rect">
            <a:avLst/>
          </a:prstGeom>
        </p:spPr>
      </p:pic>
    </p:spTree>
    <p:extLst>
      <p:ext uri="{BB962C8B-B14F-4D97-AF65-F5344CB8AC3E}">
        <p14:creationId xmlns:p14="http://schemas.microsoft.com/office/powerpoint/2010/main" val="2779225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New principles, recognition of self-government/jurisdiction on children and families</a:t>
            </a:r>
          </a:p>
          <a:p>
            <a:r>
              <a:rPr lang="en-CA" dirty="0"/>
              <a:t>Funding uncertainties remain</a:t>
            </a:r>
          </a:p>
          <a:p>
            <a:r>
              <a:rPr lang="en-CA" dirty="0"/>
              <a:t>Potential for uncertain application of federal, provincial, other Indigenous laws</a:t>
            </a:r>
          </a:p>
          <a:p>
            <a:r>
              <a:rPr lang="en-CA" dirty="0"/>
              <a:t>May be regulation-heavy; degree of further consultation on </a:t>
            </a:r>
            <a:r>
              <a:rPr lang="en-CA" dirty="0" err="1"/>
              <a:t>regs</a:t>
            </a:r>
            <a:r>
              <a:rPr lang="en-CA" dirty="0"/>
              <a:t> unclear</a:t>
            </a:r>
          </a:p>
          <a:p>
            <a:endParaRPr lang="en-CA" dirty="0"/>
          </a:p>
          <a:p>
            <a:endParaRPr lang="en-CA" dirty="0"/>
          </a:p>
          <a:p>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11</a:t>
            </a:fld>
            <a:endParaRPr lang="en-CA" dirty="0"/>
          </a:p>
        </p:txBody>
      </p:sp>
      <p:sp>
        <p:nvSpPr>
          <p:cNvPr id="4" name="Title 3"/>
          <p:cNvSpPr>
            <a:spLocks noGrp="1"/>
          </p:cNvSpPr>
          <p:nvPr>
            <p:ph type="title"/>
          </p:nvPr>
        </p:nvSpPr>
        <p:spPr/>
        <p:txBody>
          <a:bodyPr/>
          <a:lstStyle/>
          <a:p>
            <a:r>
              <a:rPr lang="en-CA" dirty="0"/>
              <a:t>BILL C-92 – LEGAL and practical issues</a:t>
            </a:r>
          </a:p>
        </p:txBody>
      </p:sp>
    </p:spTree>
    <p:extLst>
      <p:ext uri="{BB962C8B-B14F-4D97-AF65-F5344CB8AC3E}">
        <p14:creationId xmlns:p14="http://schemas.microsoft.com/office/powerpoint/2010/main" val="2270867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D76C10B8-A85E-469E-9B1E-91A048005545}" type="slidenum">
              <a:rPr lang="en-CA" smtClean="0"/>
              <a:pPr>
                <a:defRPr/>
              </a:pPr>
              <a:t>12</a:t>
            </a:fld>
            <a:endParaRPr lang="en-CA" dirty="0"/>
          </a:p>
        </p:txBody>
      </p:sp>
      <p:grpSp>
        <p:nvGrpSpPr>
          <p:cNvPr id="3" name="Group 2"/>
          <p:cNvGrpSpPr/>
          <p:nvPr/>
        </p:nvGrpSpPr>
        <p:grpSpPr>
          <a:xfrm>
            <a:off x="2056963" y="2060848"/>
            <a:ext cx="4183053" cy="1502170"/>
            <a:chOff x="5029200" y="2018270"/>
            <a:chExt cx="4116724" cy="1502170"/>
          </a:xfrm>
        </p:grpSpPr>
        <p:cxnSp>
          <p:nvCxnSpPr>
            <p:cNvPr id="5" name="Straight Connector 4"/>
            <p:cNvCxnSpPr/>
            <p:nvPr/>
          </p:nvCxnSpPr>
          <p:spPr>
            <a:xfrm>
              <a:off x="5029200" y="3520440"/>
              <a:ext cx="4116724" cy="0"/>
            </a:xfrm>
            <a:prstGeom prst="line">
              <a:avLst/>
            </a:prstGeom>
            <a:ln w="38100"/>
          </p:spPr>
          <p:style>
            <a:lnRef idx="1">
              <a:schemeClr val="accent3"/>
            </a:lnRef>
            <a:fillRef idx="0">
              <a:schemeClr val="accent3"/>
            </a:fillRef>
            <a:effectRef idx="0">
              <a:schemeClr val="accent3"/>
            </a:effectRef>
            <a:fontRef idx="minor">
              <a:schemeClr val="tx1"/>
            </a:fontRef>
          </p:style>
        </p:cxnSp>
        <p:pic>
          <p:nvPicPr>
            <p:cNvPr id="6" name="Picture 5"/>
            <p:cNvPicPr/>
            <p:nvPr/>
          </p:nvPicPr>
          <p:blipFill>
            <a:blip r:embed="rId2">
              <a:extLst>
                <a:ext uri="{28A0092B-C50C-407E-A947-70E740481C1C}">
                  <a14:useLocalDpi xmlns:a14="http://schemas.microsoft.com/office/drawing/2010/main" val="0"/>
                </a:ext>
              </a:extLst>
            </a:blip>
            <a:stretch>
              <a:fillRect/>
            </a:stretch>
          </p:blipFill>
          <p:spPr bwMode="auto">
            <a:xfrm>
              <a:off x="5040799" y="2018270"/>
              <a:ext cx="1439841" cy="1463040"/>
            </a:xfrm>
            <a:prstGeom prst="rect">
              <a:avLst/>
            </a:prstGeom>
            <a:noFill/>
            <a:ln w="9525">
              <a:noFill/>
              <a:miter lim="800000"/>
              <a:headEnd/>
              <a:tailEnd/>
            </a:ln>
          </p:spPr>
        </p:pic>
        <p:grpSp>
          <p:nvGrpSpPr>
            <p:cNvPr id="7" name="Group 6"/>
            <p:cNvGrpSpPr/>
            <p:nvPr/>
          </p:nvGrpSpPr>
          <p:grpSpPr>
            <a:xfrm>
              <a:off x="6629399" y="2057400"/>
              <a:ext cx="2516525" cy="1384995"/>
              <a:chOff x="6629399" y="2018270"/>
              <a:chExt cx="2516525" cy="1384995"/>
            </a:xfrm>
          </p:grpSpPr>
          <p:sp>
            <p:nvSpPr>
              <p:cNvPr id="8" name="TextBox 7"/>
              <p:cNvSpPr txBox="1"/>
              <p:nvPr/>
            </p:nvSpPr>
            <p:spPr>
              <a:xfrm>
                <a:off x="6629399" y="2018270"/>
                <a:ext cx="2516525" cy="1384995"/>
              </a:xfrm>
              <a:prstGeom prst="rect">
                <a:avLst/>
              </a:prstGeom>
              <a:noFill/>
            </p:spPr>
            <p:txBody>
              <a:bodyPr wrap="square" rtlCol="0">
                <a:spAutoFit/>
              </a:bodyPr>
              <a:lstStyle/>
              <a:p>
                <a:r>
                  <a:rPr lang="en-CA" sz="1900" b="1" dirty="0">
                    <a:solidFill>
                      <a:schemeClr val="bg1">
                        <a:lumMod val="85000"/>
                      </a:schemeClr>
                    </a:solidFill>
                  </a:rPr>
                  <a:t>Paul Seaman</a:t>
                </a:r>
              </a:p>
              <a:p>
                <a:r>
                  <a:rPr lang="en-CA" sz="1100" i="1" dirty="0">
                    <a:solidFill>
                      <a:schemeClr val="bg1">
                        <a:lumMod val="85000"/>
                      </a:schemeClr>
                    </a:solidFill>
                  </a:rPr>
                  <a:t>Partner</a:t>
                </a:r>
              </a:p>
              <a:p>
                <a:r>
                  <a:rPr lang="en-CA" sz="1100" i="1" dirty="0">
                    <a:solidFill>
                      <a:schemeClr val="bg1">
                        <a:lumMod val="85000"/>
                      </a:schemeClr>
                    </a:solidFill>
                  </a:rPr>
                  <a:t>Indigenous Resource Law</a:t>
                </a:r>
              </a:p>
              <a:p>
                <a:pPr marL="365760">
                  <a:spcBef>
                    <a:spcPts val="600"/>
                  </a:spcBef>
                </a:pPr>
                <a:r>
                  <a:rPr lang="en-CA" sz="1100" dirty="0">
                    <a:solidFill>
                      <a:schemeClr val="bg1"/>
                    </a:solidFill>
                    <a:cs typeface="Arial"/>
                  </a:rPr>
                  <a:t>Paul.Seaman@gowlingwlg.com</a:t>
                </a:r>
              </a:p>
              <a:p>
                <a:pPr marL="365760">
                  <a:spcBef>
                    <a:spcPts val="600"/>
                  </a:spcBef>
                </a:pPr>
                <a:r>
                  <a:rPr lang="en-CA" sz="1100" dirty="0">
                    <a:solidFill>
                      <a:schemeClr val="bg1"/>
                    </a:solidFill>
                  </a:rPr>
                  <a:t>+1 604 891 2731</a:t>
                </a:r>
                <a:endParaRPr lang="en-US" sz="1100" i="1" dirty="0">
                  <a:solidFill>
                    <a:schemeClr val="bg1"/>
                  </a:solidFill>
                </a:endParaRPr>
              </a:p>
              <a:p>
                <a:endParaRPr lang="en-CA" sz="1100" i="1" dirty="0">
                  <a:solidFill>
                    <a:srgbClr val="FF0000"/>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3511" y="2761172"/>
                <a:ext cx="246889" cy="1816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1611" y="2985489"/>
                <a:ext cx="170689" cy="245873"/>
              </a:xfrm>
              <a:prstGeom prst="rect">
                <a:avLst/>
              </a:prstGeom>
            </p:spPr>
          </p:pic>
        </p:grpSp>
      </p:grpSp>
    </p:spTree>
    <p:extLst>
      <p:ext uri="{BB962C8B-B14F-4D97-AF65-F5344CB8AC3E}">
        <p14:creationId xmlns:p14="http://schemas.microsoft.com/office/powerpoint/2010/main" val="54133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Placeholder 8"/>
          <p:cNvGraphicFramePr>
            <a:graphicFrameLocks noGrp="1"/>
          </p:cNvGraphicFramePr>
          <p:nvPr>
            <p:ph type="tbl" sz="quarter" idx="12"/>
            <p:extLst>
              <p:ext uri="{D42A27DB-BD31-4B8C-83A1-F6EECF244321}">
                <p14:modId xmlns:p14="http://schemas.microsoft.com/office/powerpoint/2010/main" val="4246190549"/>
              </p:ext>
            </p:extLst>
          </p:nvPr>
        </p:nvGraphicFramePr>
        <p:xfrm>
          <a:off x="636588" y="2024063"/>
          <a:ext cx="7835676" cy="3337560"/>
        </p:xfrm>
        <a:graphic>
          <a:graphicData uri="http://schemas.openxmlformats.org/drawingml/2006/table">
            <a:tbl>
              <a:tblPr firstRow="1" bandRow="1">
                <a:tableStyleId>{5C22544A-7EE6-4342-B048-85BDC9FD1C3A}</a:tableStyleId>
              </a:tblPr>
              <a:tblGrid>
                <a:gridCol w="5958626">
                  <a:extLst>
                    <a:ext uri="{9D8B030D-6E8A-4147-A177-3AD203B41FA5}">
                      <a16:colId xmlns:a16="http://schemas.microsoft.com/office/drawing/2014/main" val="20000"/>
                    </a:ext>
                  </a:extLst>
                </a:gridCol>
                <a:gridCol w="1877050">
                  <a:extLst>
                    <a:ext uri="{9D8B030D-6E8A-4147-A177-3AD203B41FA5}">
                      <a16:colId xmlns:a16="http://schemas.microsoft.com/office/drawing/2014/main" val="20001"/>
                    </a:ext>
                  </a:extLst>
                </a:gridCol>
              </a:tblGrid>
              <a:tr h="370840">
                <a:tc>
                  <a:txBody>
                    <a:bodyPr/>
                    <a:lstStyle/>
                    <a:p>
                      <a:r>
                        <a:rPr lang="en-CA" dirty="0"/>
                        <a:t>Topic</a:t>
                      </a:r>
                    </a:p>
                  </a:txBody>
                  <a:tcPr/>
                </a:tc>
                <a:tc>
                  <a:txBody>
                    <a:bodyPr/>
                    <a:lstStyle/>
                    <a:p>
                      <a:endParaRPr lang="en-CA" dirty="0"/>
                    </a:p>
                  </a:txBody>
                  <a:tcPr/>
                </a:tc>
                <a:extLst>
                  <a:ext uri="{0D108BD9-81ED-4DB2-BD59-A6C34878D82A}">
                    <a16:rowId xmlns:a16="http://schemas.microsoft.com/office/drawing/2014/main" val="10000"/>
                  </a:ext>
                </a:extLst>
              </a:tr>
              <a:tr h="370840">
                <a:tc>
                  <a:txBody>
                    <a:bodyPr/>
                    <a:lstStyle/>
                    <a:p>
                      <a:r>
                        <a:rPr lang="en-CA" dirty="0"/>
                        <a:t>1. Brief</a:t>
                      </a:r>
                      <a:r>
                        <a:rPr lang="en-CA" baseline="0" dirty="0"/>
                        <a:t> Background – Bill C-92</a:t>
                      </a:r>
                      <a:endParaRPr lang="en-CA" dirty="0"/>
                    </a:p>
                  </a:txBody>
                  <a:tcPr/>
                </a:tc>
                <a:tc>
                  <a:txBody>
                    <a:bodyPr/>
                    <a:lstStyle/>
                    <a:p>
                      <a:endParaRPr lang="en-CA" dirty="0"/>
                    </a:p>
                  </a:txBody>
                  <a:tcPr/>
                </a:tc>
                <a:extLst>
                  <a:ext uri="{0D108BD9-81ED-4DB2-BD59-A6C34878D82A}">
                    <a16:rowId xmlns:a16="http://schemas.microsoft.com/office/drawing/2014/main" val="10001"/>
                  </a:ext>
                </a:extLst>
              </a:tr>
              <a:tr h="370840">
                <a:tc>
                  <a:txBody>
                    <a:bodyPr/>
                    <a:lstStyle/>
                    <a:p>
                      <a:r>
                        <a:rPr lang="en-CA" dirty="0"/>
                        <a:t>2. Overview</a:t>
                      </a:r>
                      <a:r>
                        <a:rPr lang="en-CA" baseline="0" dirty="0"/>
                        <a:t> of Jurisdictional Sections</a:t>
                      </a:r>
                      <a:endParaRPr lang="en-CA" dirty="0"/>
                    </a:p>
                  </a:txBody>
                  <a:tcPr/>
                </a:tc>
                <a:tc>
                  <a:txBody>
                    <a:bodyPr/>
                    <a:lstStyle/>
                    <a:p>
                      <a:endParaRPr lang="en-CA" dirty="0"/>
                    </a:p>
                  </a:txBody>
                  <a:tcPr/>
                </a:tc>
                <a:extLst>
                  <a:ext uri="{0D108BD9-81ED-4DB2-BD59-A6C34878D82A}">
                    <a16:rowId xmlns:a16="http://schemas.microsoft.com/office/drawing/2014/main" val="10002"/>
                  </a:ext>
                </a:extLst>
              </a:tr>
              <a:tr h="370840">
                <a:tc>
                  <a:txBody>
                    <a:bodyPr/>
                    <a:lstStyle/>
                    <a:p>
                      <a:r>
                        <a:rPr lang="en-CA" dirty="0"/>
                        <a:t>    - Definition</a:t>
                      </a:r>
                      <a:r>
                        <a:rPr lang="en-CA" baseline="0" dirty="0"/>
                        <a:t> of “indigenous governing body”</a:t>
                      </a:r>
                      <a:endParaRPr lang="en-CA" dirty="0"/>
                    </a:p>
                  </a:txBody>
                  <a:tcPr/>
                </a:tc>
                <a:tc>
                  <a:txBody>
                    <a:bodyPr/>
                    <a:lstStyle/>
                    <a:p>
                      <a:endParaRPr lang="en-CA" dirty="0"/>
                    </a:p>
                  </a:txBody>
                  <a:tcPr/>
                </a:tc>
                <a:extLst>
                  <a:ext uri="{0D108BD9-81ED-4DB2-BD59-A6C34878D82A}">
                    <a16:rowId xmlns:a16="http://schemas.microsoft.com/office/drawing/2014/main" val="10003"/>
                  </a:ext>
                </a:extLst>
              </a:tr>
              <a:tr h="370840">
                <a:tc>
                  <a:txBody>
                    <a:bodyPr/>
                    <a:lstStyle/>
                    <a:p>
                      <a:r>
                        <a:rPr lang="en-CA" dirty="0"/>
                        <a:t>    - Section</a:t>
                      </a:r>
                      <a:r>
                        <a:rPr lang="en-CA" baseline="0" dirty="0"/>
                        <a:t> 20, Coordination Agreements</a:t>
                      </a:r>
                      <a:endParaRPr lang="en-CA" dirty="0"/>
                    </a:p>
                  </a:txBody>
                  <a:tcPr/>
                </a:tc>
                <a:tc>
                  <a:txBody>
                    <a:bodyPr/>
                    <a:lstStyle/>
                    <a:p>
                      <a:endParaRPr lang="en-CA" dirty="0"/>
                    </a:p>
                  </a:txBody>
                  <a:tcPr/>
                </a:tc>
                <a:extLst>
                  <a:ext uri="{0D108BD9-81ED-4DB2-BD59-A6C34878D82A}">
                    <a16:rowId xmlns:a16="http://schemas.microsoft.com/office/drawing/2014/main" val="10004"/>
                  </a:ext>
                </a:extLst>
              </a:tr>
              <a:tr h="370840">
                <a:tc>
                  <a:txBody>
                    <a:bodyPr/>
                    <a:lstStyle/>
                    <a:p>
                      <a:r>
                        <a:rPr lang="en-CA" dirty="0"/>
                        <a:t>    -</a:t>
                      </a:r>
                      <a:r>
                        <a:rPr lang="en-CA" baseline="0" dirty="0"/>
                        <a:t> Section 21, “Force of Law”</a:t>
                      </a:r>
                      <a:endParaRPr lang="en-CA" dirty="0"/>
                    </a:p>
                  </a:txBody>
                  <a:tcPr/>
                </a:tc>
                <a:tc>
                  <a:txBody>
                    <a:bodyPr/>
                    <a:lstStyle/>
                    <a:p>
                      <a:endParaRPr lang="en-CA" dirty="0"/>
                    </a:p>
                  </a:txBody>
                  <a:tcPr/>
                </a:tc>
                <a:extLst>
                  <a:ext uri="{0D108BD9-81ED-4DB2-BD59-A6C34878D82A}">
                    <a16:rowId xmlns:a16="http://schemas.microsoft.com/office/drawing/2014/main" val="10005"/>
                  </a:ext>
                </a:extLst>
              </a:tr>
              <a:tr h="370840">
                <a:tc>
                  <a:txBody>
                    <a:bodyPr/>
                    <a:lstStyle/>
                    <a:p>
                      <a:r>
                        <a:rPr lang="en-CA" dirty="0"/>
                        <a:t>    -</a:t>
                      </a:r>
                      <a:r>
                        <a:rPr lang="en-CA" baseline="0" dirty="0"/>
                        <a:t> Sections 22, 24, “Conflicts”</a:t>
                      </a:r>
                      <a:endParaRPr lang="en-CA" dirty="0"/>
                    </a:p>
                  </a:txBody>
                  <a:tcPr/>
                </a:tc>
                <a:tc>
                  <a:txBody>
                    <a:bodyPr/>
                    <a:lstStyle/>
                    <a:p>
                      <a:endParaRPr lang="en-CA" dirty="0"/>
                    </a:p>
                  </a:txBody>
                  <a:tcPr/>
                </a:tc>
                <a:extLst>
                  <a:ext uri="{0D108BD9-81ED-4DB2-BD59-A6C34878D82A}">
                    <a16:rowId xmlns:a16="http://schemas.microsoft.com/office/drawing/2014/main" val="10006"/>
                  </a:ext>
                </a:extLst>
              </a:tr>
              <a:tr h="370840">
                <a:tc>
                  <a:txBody>
                    <a:bodyPr/>
                    <a:lstStyle/>
                    <a:p>
                      <a:r>
                        <a:rPr lang="en-CA" dirty="0"/>
                        <a:t>3. Emerging</a:t>
                      </a:r>
                      <a:r>
                        <a:rPr lang="en-CA" baseline="0" dirty="0"/>
                        <a:t> practical and legal issues </a:t>
                      </a:r>
                      <a:endParaRPr lang="en-CA" dirty="0"/>
                    </a:p>
                  </a:txBody>
                  <a:tcPr/>
                </a:tc>
                <a:tc>
                  <a:txBody>
                    <a:bodyPr/>
                    <a:lstStyle/>
                    <a:p>
                      <a:endParaRPr lang="en-CA" dirty="0"/>
                    </a:p>
                  </a:txBody>
                  <a:tcPr/>
                </a:tc>
                <a:extLst>
                  <a:ext uri="{0D108BD9-81ED-4DB2-BD59-A6C34878D82A}">
                    <a16:rowId xmlns:a16="http://schemas.microsoft.com/office/drawing/2014/main" val="10007"/>
                  </a:ext>
                </a:extLst>
              </a:tr>
              <a:tr h="370840">
                <a:tc>
                  <a:txBody>
                    <a:bodyPr/>
                    <a:lstStyle/>
                    <a:p>
                      <a:endParaRPr lang="en-CA" dirty="0"/>
                    </a:p>
                  </a:txBody>
                  <a:tcPr/>
                </a:tc>
                <a:tc>
                  <a:txBody>
                    <a:bodyPr/>
                    <a:lstStyle/>
                    <a:p>
                      <a:endParaRPr lang="en-CA" dirty="0"/>
                    </a:p>
                  </a:txBody>
                  <a:tcPr/>
                </a:tc>
                <a:extLst>
                  <a:ext uri="{0D108BD9-81ED-4DB2-BD59-A6C34878D82A}">
                    <a16:rowId xmlns:a16="http://schemas.microsoft.com/office/drawing/2014/main" val="10008"/>
                  </a:ext>
                </a:extLst>
              </a:tr>
            </a:tbl>
          </a:graphicData>
        </a:graphic>
      </p:graphicFrame>
      <p:sp>
        <p:nvSpPr>
          <p:cNvPr id="13" name="Titre 12"/>
          <p:cNvSpPr>
            <a:spLocks noGrp="1"/>
          </p:cNvSpPr>
          <p:nvPr>
            <p:ph type="title"/>
          </p:nvPr>
        </p:nvSpPr>
        <p:spPr/>
        <p:txBody>
          <a:bodyPr/>
          <a:lstStyle/>
          <a:p>
            <a:r>
              <a:rPr lang="en-CA"/>
              <a:t>Agenda</a:t>
            </a:r>
            <a:endParaRPr lang="en-CA" dirty="0"/>
          </a:p>
        </p:txBody>
      </p:sp>
      <p:sp>
        <p:nvSpPr>
          <p:cNvPr id="7" name="Slide Number Placeholder 6"/>
          <p:cNvSpPr>
            <a:spLocks noGrp="1"/>
          </p:cNvSpPr>
          <p:nvPr>
            <p:ph type="sldNum" sz="quarter" idx="4"/>
          </p:nvPr>
        </p:nvSpPr>
        <p:spPr/>
        <p:txBody>
          <a:bodyPr/>
          <a:lstStyle/>
          <a:p>
            <a:pPr>
              <a:defRPr/>
            </a:pPr>
            <a:fld id="{D76C10B8-A85E-469E-9B1E-91A048005545}" type="slidenum">
              <a:rPr lang="en-CA" smtClean="0"/>
              <a:pPr>
                <a:defRPr/>
              </a:pPr>
              <a:t>2</a:t>
            </a:fld>
            <a:endParaRPr lang="en-CA" dirty="0"/>
          </a:p>
        </p:txBody>
      </p:sp>
    </p:spTree>
    <p:extLst>
      <p:ext uri="{BB962C8B-B14F-4D97-AF65-F5344CB8AC3E}">
        <p14:creationId xmlns:p14="http://schemas.microsoft.com/office/powerpoint/2010/main" val="237280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CA" dirty="0"/>
              <a:t>“Co-development” effort as between Canada, provinces, and Indigenous people </a:t>
            </a:r>
          </a:p>
          <a:p>
            <a:r>
              <a:rPr lang="en-CA" dirty="0"/>
              <a:t>Larger context of FN Caring Society’s funding case before the Canadian Human Rights Tribunal, Jordan’s Principle, and promise to implement UNDRIP</a:t>
            </a:r>
          </a:p>
          <a:p>
            <a:r>
              <a:rPr lang="en-CA" dirty="0"/>
              <a:t>Delegated agencies limited by the extent of provincial delegation</a:t>
            </a:r>
          </a:p>
          <a:p>
            <a:r>
              <a:rPr lang="en-CA" dirty="0"/>
              <a:t>Includes new principles; provincial bills also contemplated (Bill 26 in BC)</a:t>
            </a:r>
          </a:p>
          <a:p>
            <a:r>
              <a:rPr lang="en-CA" dirty="0"/>
              <a:t>Contemplates regulations in a number of instances - Indigenous peoples must be afforded “a meaningful opportunity to collaborate </a:t>
            </a:r>
            <a:r>
              <a:rPr lang="en-CA" u="sng" dirty="0"/>
              <a:t>in the policy development leading to the making of the regulations</a:t>
            </a:r>
            <a:r>
              <a:rPr lang="en-CA" dirty="0"/>
              <a:t>”</a:t>
            </a:r>
          </a:p>
        </p:txBody>
      </p:sp>
      <p:sp>
        <p:nvSpPr>
          <p:cNvPr id="3" name="Title 2"/>
          <p:cNvSpPr>
            <a:spLocks noGrp="1"/>
          </p:cNvSpPr>
          <p:nvPr>
            <p:ph type="title"/>
          </p:nvPr>
        </p:nvSpPr>
        <p:spPr/>
        <p:txBody>
          <a:bodyPr/>
          <a:lstStyle/>
          <a:p>
            <a:r>
              <a:rPr lang="en-CA" dirty="0"/>
              <a:t>Bill C-92 – brief history</a:t>
            </a:r>
          </a:p>
        </p:txBody>
      </p:sp>
      <p:sp>
        <p:nvSpPr>
          <p:cNvPr id="5" name="Slide Number Placeholder 4"/>
          <p:cNvSpPr>
            <a:spLocks noGrp="1"/>
          </p:cNvSpPr>
          <p:nvPr>
            <p:ph type="sldNum" sz="quarter" idx="4"/>
          </p:nvPr>
        </p:nvSpPr>
        <p:spPr/>
        <p:txBody>
          <a:bodyPr/>
          <a:lstStyle/>
          <a:p>
            <a:pPr>
              <a:defRPr/>
            </a:pPr>
            <a:fld id="{D76C10B8-A85E-469E-9B1E-91A048005545}" type="slidenum">
              <a:rPr lang="en-CA" smtClean="0"/>
              <a:pPr>
                <a:defRPr/>
              </a:pPr>
              <a:t>3</a:t>
            </a:fld>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Came into force Jan 1, 2020, but does not apply until “indigenous governing body” provides Minister with notice and/or requests a coordination agreement</a:t>
            </a:r>
          </a:p>
          <a:p>
            <a:r>
              <a:rPr lang="en-CA" dirty="0"/>
              <a:t>Positives: lauded for making the best interests of Indigenous child front and center in services and instances of apprehension </a:t>
            </a:r>
          </a:p>
          <a:p>
            <a:r>
              <a:rPr lang="en-CA" dirty="0"/>
              <a:t>Also for prioritizing placing an Indigenous child taken into care with their own family and Indigenous community</a:t>
            </a:r>
          </a:p>
          <a:p>
            <a:r>
              <a:rPr lang="en-CA" dirty="0"/>
              <a:t>Criticized for unclear funding arrangements; potential to allow for multiple levels of laws to apply at once (federal, provincial/territorial, Indigenous)</a:t>
            </a:r>
          </a:p>
          <a:p>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4</a:t>
            </a:fld>
            <a:endParaRPr lang="en-CA" dirty="0"/>
          </a:p>
        </p:txBody>
      </p:sp>
      <p:sp>
        <p:nvSpPr>
          <p:cNvPr id="4" name="Title 3"/>
          <p:cNvSpPr>
            <a:spLocks noGrp="1"/>
          </p:cNvSpPr>
          <p:nvPr>
            <p:ph type="title"/>
          </p:nvPr>
        </p:nvSpPr>
        <p:spPr/>
        <p:txBody>
          <a:bodyPr/>
          <a:lstStyle/>
          <a:p>
            <a:r>
              <a:rPr lang="en-CA" dirty="0"/>
              <a:t>BILL C-92 – brief history</a:t>
            </a:r>
          </a:p>
        </p:txBody>
      </p:sp>
    </p:spTree>
    <p:extLst>
      <p:ext uri="{BB962C8B-B14F-4D97-AF65-F5344CB8AC3E}">
        <p14:creationId xmlns:p14="http://schemas.microsoft.com/office/powerpoint/2010/main" val="2900275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sz="2800" dirty="0"/>
              <a:t>Definition of “indigenous governing body”:</a:t>
            </a:r>
          </a:p>
          <a:p>
            <a:pPr marL="0" indent="0">
              <a:buNone/>
            </a:pPr>
            <a:r>
              <a:rPr lang="en-CA" sz="2800" dirty="0"/>
              <a:t>Indigenous governing body</a:t>
            </a:r>
            <a:r>
              <a:rPr lang="en-CA" sz="2800" b="0" dirty="0"/>
              <a:t> means a council, government or other entity that is authorized to act on behalf of an Indigenous group, community or people that holds rights recognized and affirmed by section 35 of the </a:t>
            </a:r>
            <a:r>
              <a:rPr lang="en-CA" sz="2800" b="0" i="1" dirty="0"/>
              <a:t>Constitution Act, 1982</a:t>
            </a:r>
            <a:r>
              <a:rPr lang="en-CA" sz="2800" b="0" dirty="0"/>
              <a:t>.</a:t>
            </a:r>
            <a:endParaRPr lang="en-CA" sz="2800"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5</a:t>
            </a:fld>
            <a:endParaRPr lang="en-CA" dirty="0"/>
          </a:p>
        </p:txBody>
      </p:sp>
      <p:sp>
        <p:nvSpPr>
          <p:cNvPr id="4" name="Title 3"/>
          <p:cNvSpPr>
            <a:spLocks noGrp="1"/>
          </p:cNvSpPr>
          <p:nvPr>
            <p:ph type="title"/>
          </p:nvPr>
        </p:nvSpPr>
        <p:spPr/>
        <p:txBody>
          <a:bodyPr/>
          <a:lstStyle/>
          <a:p>
            <a:r>
              <a:rPr lang="en-CA" dirty="0"/>
              <a:t>BILL C-92 – </a:t>
            </a:r>
            <a:r>
              <a:rPr lang="en-CA" dirty="0" err="1"/>
              <a:t>OVerview</a:t>
            </a:r>
            <a:endParaRPr lang="en-CA" dirty="0"/>
          </a:p>
        </p:txBody>
      </p:sp>
    </p:spTree>
    <p:extLst>
      <p:ext uri="{BB962C8B-B14F-4D97-AF65-F5344CB8AC3E}">
        <p14:creationId xmlns:p14="http://schemas.microsoft.com/office/powerpoint/2010/main" val="96913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CA" dirty="0"/>
              <a:t>Section 20:</a:t>
            </a:r>
          </a:p>
          <a:p>
            <a:pPr marL="0" indent="0">
              <a:buNone/>
            </a:pPr>
            <a:r>
              <a:rPr lang="en-CA" sz="2400" dirty="0"/>
              <a:t>20</a:t>
            </a:r>
            <a:r>
              <a:rPr lang="en-CA" sz="2400" b="0" dirty="0"/>
              <a:t> </a:t>
            </a:r>
            <a:r>
              <a:rPr lang="en-CA" sz="2400" dirty="0"/>
              <a:t>(1)</a:t>
            </a:r>
            <a:r>
              <a:rPr lang="en-CA" sz="2400" b="0" dirty="0"/>
              <a:t> If an Indigenous group, community or people intends to exercise its legislative authority in relation to child and family services, </a:t>
            </a:r>
            <a:r>
              <a:rPr lang="en-CA" sz="2400" b="0" u="sng" dirty="0"/>
              <a:t>an Indigenous governing body acting on behalf of that Indigenous group, community or people may give notice of that intention to the Minister and the government of each province in which the Indigenous group, community or people is located</a:t>
            </a:r>
            <a:r>
              <a:rPr lang="en-CA" sz="2400" b="0" dirty="0"/>
              <a:t>.</a:t>
            </a:r>
          </a:p>
          <a:p>
            <a:pPr marL="0" indent="0">
              <a:buNone/>
            </a:pPr>
            <a:r>
              <a:rPr lang="en-CA" sz="2400" dirty="0"/>
              <a:t>Coordination agreement</a:t>
            </a:r>
          </a:p>
          <a:p>
            <a:pPr marL="0" indent="0">
              <a:buNone/>
            </a:pPr>
            <a:r>
              <a:rPr lang="en-CA" sz="2400" dirty="0"/>
              <a:t>(2)</a:t>
            </a:r>
            <a:r>
              <a:rPr lang="en-CA" sz="2400" b="0" dirty="0"/>
              <a:t> The Indigenous governing body </a:t>
            </a:r>
            <a:r>
              <a:rPr lang="en-CA" sz="2400" b="0" u="sng" dirty="0"/>
              <a:t>may also request that the Minister and the government of each of those provinces enter into a coordination agreement with the Indigenous governing body in relation to the exercise of the legislative authority</a:t>
            </a:r>
            <a:r>
              <a:rPr lang="en-CA" sz="2400" b="0" dirty="0"/>
              <a:t>, respecting, among other things,</a:t>
            </a:r>
          </a:p>
          <a:p>
            <a:pPr marL="0" indent="0">
              <a:buNone/>
            </a:pPr>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6</a:t>
            </a:fld>
            <a:endParaRPr lang="en-CA" dirty="0"/>
          </a:p>
        </p:txBody>
      </p:sp>
      <p:sp>
        <p:nvSpPr>
          <p:cNvPr id="4" name="Title 3"/>
          <p:cNvSpPr>
            <a:spLocks noGrp="1"/>
          </p:cNvSpPr>
          <p:nvPr>
            <p:ph type="title"/>
          </p:nvPr>
        </p:nvSpPr>
        <p:spPr/>
        <p:txBody>
          <a:bodyPr/>
          <a:lstStyle/>
          <a:p>
            <a:r>
              <a:rPr lang="en-CA" dirty="0"/>
              <a:t>BILL C-92 – </a:t>
            </a:r>
            <a:r>
              <a:rPr lang="en-CA" dirty="0" err="1"/>
              <a:t>OVerview</a:t>
            </a:r>
            <a:endParaRPr lang="en-CA" dirty="0"/>
          </a:p>
        </p:txBody>
      </p:sp>
    </p:spTree>
    <p:extLst>
      <p:ext uri="{BB962C8B-B14F-4D97-AF65-F5344CB8AC3E}">
        <p14:creationId xmlns:p14="http://schemas.microsoft.com/office/powerpoint/2010/main" val="1376967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Section 20:</a:t>
            </a:r>
          </a:p>
          <a:p>
            <a:pPr marL="0" indent="0">
              <a:buNone/>
            </a:pPr>
            <a:r>
              <a:rPr lang="en-CA" sz="2400" dirty="0"/>
              <a:t>(c)</a:t>
            </a:r>
            <a:r>
              <a:rPr lang="en-CA" sz="2400" b="0" dirty="0"/>
              <a:t> </a:t>
            </a:r>
            <a:r>
              <a:rPr lang="en-CA" sz="2400" b="0" u="sng" dirty="0"/>
              <a:t>fiscal arrangements, relating to the provision of child and family services by the Indigenous governing body</a:t>
            </a:r>
            <a:r>
              <a:rPr lang="en-CA" sz="2400" b="0" dirty="0"/>
              <a:t>, that are sustainable, needs-based and consistent with the principle of substantive equality in order to secure long-term positive outcomes for Indigenous children, families and communities and </a:t>
            </a:r>
            <a:r>
              <a:rPr lang="en-CA" sz="2400" b="0" u="sng" dirty="0"/>
              <a:t>to support the capacity of the Indigenous group, community or people to exercise the legislative authority effectively</a:t>
            </a:r>
            <a:r>
              <a:rPr lang="en-CA" sz="2400" b="0" dirty="0"/>
              <a:t>; …</a:t>
            </a:r>
          </a:p>
          <a:p>
            <a:pPr marL="0" indent="0">
              <a:buNone/>
            </a:pPr>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7</a:t>
            </a:fld>
            <a:endParaRPr lang="en-CA" dirty="0"/>
          </a:p>
        </p:txBody>
      </p:sp>
      <p:sp>
        <p:nvSpPr>
          <p:cNvPr id="4" name="Title 3"/>
          <p:cNvSpPr>
            <a:spLocks noGrp="1"/>
          </p:cNvSpPr>
          <p:nvPr>
            <p:ph type="title"/>
          </p:nvPr>
        </p:nvSpPr>
        <p:spPr/>
        <p:txBody>
          <a:bodyPr/>
          <a:lstStyle/>
          <a:p>
            <a:r>
              <a:rPr lang="en-CA" dirty="0"/>
              <a:t>BILL C-92 – </a:t>
            </a:r>
            <a:r>
              <a:rPr lang="en-CA" dirty="0" err="1"/>
              <a:t>OVerview</a:t>
            </a:r>
            <a:endParaRPr lang="en-CA" dirty="0"/>
          </a:p>
        </p:txBody>
      </p:sp>
    </p:spTree>
    <p:extLst>
      <p:ext uri="{BB962C8B-B14F-4D97-AF65-F5344CB8AC3E}">
        <p14:creationId xmlns:p14="http://schemas.microsoft.com/office/powerpoint/2010/main" val="284851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Section 20(3) – Indigenous law comes into force when coordination agreement is entered into, or if “reasonable efforts” have been made to do so an a year has passed</a:t>
            </a:r>
          </a:p>
          <a:p>
            <a:r>
              <a:rPr lang="en-CA" dirty="0"/>
              <a:t>Then Sections 21 (force of law) and 22 and 24 (conflicts) apply:</a:t>
            </a:r>
          </a:p>
          <a:p>
            <a:pPr marL="0" indent="0">
              <a:buNone/>
            </a:pPr>
            <a:r>
              <a:rPr lang="en-CA" dirty="0"/>
              <a:t>22</a:t>
            </a:r>
            <a:r>
              <a:rPr lang="en-CA" b="0" dirty="0"/>
              <a:t> </a:t>
            </a:r>
            <a:r>
              <a:rPr lang="en-CA" dirty="0"/>
              <a:t>(1)</a:t>
            </a:r>
            <a:r>
              <a:rPr lang="en-CA" b="0" dirty="0"/>
              <a:t> If there is a conflict or inconsistency between a provision respecting child and family services that is in a law of an Indigenous group, community or people and a provision respecting child and family services — other than any of sections 10 to 15 of this Act and the provisions of the </a:t>
            </a:r>
            <a:r>
              <a:rPr lang="en-CA" b="0" i="1" dirty="0"/>
              <a:t>Canadian Human Rights Act</a:t>
            </a:r>
            <a:r>
              <a:rPr lang="en-CA" b="0" dirty="0"/>
              <a:t> — that is in a federal Act or regulation, </a:t>
            </a:r>
            <a:r>
              <a:rPr lang="en-CA" b="0" u="sng" dirty="0"/>
              <a:t>the provision that is in the law of the Indigenous group, community or people prevails to the extent of the conflict or inconsistency</a:t>
            </a:r>
            <a:r>
              <a:rPr lang="en-CA" b="0" dirty="0"/>
              <a:t>.</a:t>
            </a:r>
            <a:endParaRPr lang="en-CA" dirty="0"/>
          </a:p>
          <a:p>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8</a:t>
            </a:fld>
            <a:endParaRPr lang="en-CA" dirty="0"/>
          </a:p>
        </p:txBody>
      </p:sp>
      <p:sp>
        <p:nvSpPr>
          <p:cNvPr id="4" name="Title 3"/>
          <p:cNvSpPr>
            <a:spLocks noGrp="1"/>
          </p:cNvSpPr>
          <p:nvPr>
            <p:ph type="title"/>
          </p:nvPr>
        </p:nvSpPr>
        <p:spPr/>
        <p:txBody>
          <a:bodyPr/>
          <a:lstStyle/>
          <a:p>
            <a:r>
              <a:rPr lang="en-CA" dirty="0"/>
              <a:t>BILL C-92 – </a:t>
            </a:r>
            <a:r>
              <a:rPr lang="en-CA" dirty="0" err="1"/>
              <a:t>OVerview</a:t>
            </a:r>
            <a:endParaRPr lang="en-CA" dirty="0"/>
          </a:p>
        </p:txBody>
      </p:sp>
    </p:spTree>
    <p:extLst>
      <p:ext uri="{BB962C8B-B14F-4D97-AF65-F5344CB8AC3E}">
        <p14:creationId xmlns:p14="http://schemas.microsoft.com/office/powerpoint/2010/main" val="382294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CA" dirty="0"/>
              <a:t>(3)</a:t>
            </a:r>
            <a:r>
              <a:rPr lang="en-CA" b="0" dirty="0"/>
              <a:t> For greater certainty, if there is a conflict or inconsistency between a provision respecting child and family services that is in a law of an Indigenous group, community or people and a provision respecting child and family services that is </a:t>
            </a:r>
            <a:r>
              <a:rPr lang="en-CA" b="0" u="sng" dirty="0"/>
              <a:t>in a provincial Act or regulation, the provision that is in the law of the Indigenous group, community or people prevails to the extent of the conflict or inconsistency</a:t>
            </a:r>
            <a:r>
              <a:rPr lang="en-CA" b="0" dirty="0"/>
              <a:t>.</a:t>
            </a:r>
          </a:p>
          <a:p>
            <a:pPr marL="0" indent="0">
              <a:buNone/>
            </a:pPr>
            <a:r>
              <a:rPr lang="en-CA" dirty="0"/>
              <a:t>24</a:t>
            </a:r>
            <a:r>
              <a:rPr lang="en-CA" b="0" dirty="0"/>
              <a:t> </a:t>
            </a:r>
            <a:r>
              <a:rPr lang="en-CA" dirty="0"/>
              <a:t>(1)</a:t>
            </a:r>
            <a:r>
              <a:rPr lang="en-CA" b="0" dirty="0"/>
              <a:t> If there is a conflict or inconsistency between a provision respecting child and family services that is in a law of an Indigenous group, community or people and a provision respecting child and family services that is in </a:t>
            </a:r>
            <a:r>
              <a:rPr lang="en-CA" b="0" u="sng" dirty="0"/>
              <a:t>a law of another Indigenous group, community or people</a:t>
            </a:r>
            <a:r>
              <a:rPr lang="en-CA" b="0" dirty="0"/>
              <a:t>, the provision that is in the law of the Indigenous group, community or people with which the child has stronger ties — taking into consideration his or her habitual residence as well as his or her views and preferences, giving due weight to his or her age and maturity, unless they cannot be ascertained, and the views and preferences of his or her parent and the care provider — </a:t>
            </a:r>
            <a:r>
              <a:rPr lang="en-CA" b="0" u="sng" dirty="0"/>
              <a:t>prevails to the extent of the conflict or inconsistency</a:t>
            </a:r>
            <a:r>
              <a:rPr lang="en-CA" b="0" dirty="0"/>
              <a:t>.</a:t>
            </a:r>
          </a:p>
          <a:p>
            <a:pPr marL="0" indent="0">
              <a:buNone/>
            </a:pPr>
            <a:endParaRPr lang="en-CA" dirty="0"/>
          </a:p>
          <a:p>
            <a:endParaRPr lang="en-CA" dirty="0"/>
          </a:p>
        </p:txBody>
      </p:sp>
      <p:sp>
        <p:nvSpPr>
          <p:cNvPr id="3" name="Slide Number Placeholder 2"/>
          <p:cNvSpPr>
            <a:spLocks noGrp="1"/>
          </p:cNvSpPr>
          <p:nvPr>
            <p:ph type="sldNum" sz="quarter" idx="4"/>
          </p:nvPr>
        </p:nvSpPr>
        <p:spPr/>
        <p:txBody>
          <a:bodyPr/>
          <a:lstStyle/>
          <a:p>
            <a:pPr>
              <a:defRPr/>
            </a:pPr>
            <a:fld id="{D76C10B8-A85E-469E-9B1E-91A048005545}" type="slidenum">
              <a:rPr lang="en-CA" smtClean="0"/>
              <a:pPr>
                <a:defRPr/>
              </a:pPr>
              <a:t>9</a:t>
            </a:fld>
            <a:endParaRPr lang="en-CA" dirty="0"/>
          </a:p>
        </p:txBody>
      </p:sp>
      <p:sp>
        <p:nvSpPr>
          <p:cNvPr id="4" name="Title 3"/>
          <p:cNvSpPr>
            <a:spLocks noGrp="1"/>
          </p:cNvSpPr>
          <p:nvPr>
            <p:ph type="title"/>
          </p:nvPr>
        </p:nvSpPr>
        <p:spPr/>
        <p:txBody>
          <a:bodyPr/>
          <a:lstStyle/>
          <a:p>
            <a:r>
              <a:rPr lang="en-CA" dirty="0"/>
              <a:t>BILL C-92 – </a:t>
            </a:r>
            <a:r>
              <a:rPr lang="en-CA" dirty="0" err="1"/>
              <a:t>OVerview</a:t>
            </a:r>
            <a:endParaRPr lang="en-CA" dirty="0"/>
          </a:p>
        </p:txBody>
      </p:sp>
    </p:spTree>
    <p:extLst>
      <p:ext uri="{BB962C8B-B14F-4D97-AF65-F5344CB8AC3E}">
        <p14:creationId xmlns:p14="http://schemas.microsoft.com/office/powerpoint/2010/main" val="568293945"/>
      </p:ext>
    </p:extLst>
  </p:cSld>
  <p:clrMapOvr>
    <a:masterClrMapping/>
  </p:clrMapOvr>
</p:sld>
</file>

<file path=ppt/theme/theme1.xml><?xml version="1.0" encoding="utf-8"?>
<a:theme xmlns:a="http://schemas.openxmlformats.org/drawingml/2006/main" name="Gowling WLG Official Theme">
  <a:themeElements>
    <a:clrScheme name="GWLG">
      <a:dk1>
        <a:sysClr val="windowText" lastClr="000000"/>
      </a:dk1>
      <a:lt1>
        <a:sysClr val="window" lastClr="FFFFFF"/>
      </a:lt1>
      <a:dk2>
        <a:srgbClr val="000000"/>
      </a:dk2>
      <a:lt2>
        <a:srgbClr val="FFFFFF"/>
      </a:lt2>
      <a:accent1>
        <a:srgbClr val="2A1C42"/>
      </a:accent1>
      <a:accent2>
        <a:srgbClr val="8E2457"/>
      </a:accent2>
      <a:accent3>
        <a:srgbClr val="E41B22"/>
      </a:accent3>
      <a:accent4>
        <a:srgbClr val="005AA9"/>
      </a:accent4>
      <a:accent5>
        <a:srgbClr val="00B8F2"/>
      </a:accent5>
      <a:accent6>
        <a:srgbClr val="999085"/>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C2A13FF2-7F46-49AC-82F5-99EADA32381F}"/>
    </a:ext>
  </a:extLst>
</a:theme>
</file>

<file path=ppt/theme/theme2.xml><?xml version="1.0" encoding="utf-8"?>
<a:theme xmlns:a="http://schemas.openxmlformats.org/drawingml/2006/main" name="Gowling WLG Maroo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68FA1D95-5649-4435-BB60-FF0CAC3C0384}"/>
    </a:ext>
  </a:extLst>
</a:theme>
</file>

<file path=ppt/theme/theme3.xml><?xml version="1.0" encoding="utf-8"?>
<a:theme xmlns:a="http://schemas.openxmlformats.org/drawingml/2006/main" name="Gowling WLG Light Re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BA8C1038-B62D-4D7F-BDAC-6ED89CCCEAC4}"/>
    </a:ext>
  </a:extLst>
</a:theme>
</file>

<file path=ppt/theme/theme4.xml><?xml version="1.0" encoding="utf-8"?>
<a:theme xmlns:a="http://schemas.openxmlformats.org/drawingml/2006/main" name="Gowling WLG Dark Blu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4711DD54-E997-47E4-B391-4ECAEC82BD04}"/>
    </a:ext>
  </a:extLst>
</a:theme>
</file>

<file path=ppt/theme/theme5.xml><?xml version="1.0" encoding="utf-8"?>
<a:theme xmlns:a="http://schemas.openxmlformats.org/drawingml/2006/main" name="Gowling WLG Light Blu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2B809D20-1D55-4E81-816C-5E7E80616AA4}"/>
    </a:ext>
  </a:extLst>
</a:theme>
</file>

<file path=ppt/theme/theme6.xml><?xml version="1.0" encoding="utf-8"?>
<a:theme xmlns:a="http://schemas.openxmlformats.org/drawingml/2006/main" name="Gowling WLG Medium Grey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boriginal Gowling WLG Template.potx" id="{411CA90C-CBDC-4049-8482-54AA7FDDD76A}" vid="{AAF39D5F-F68C-462D-B7F3-A2DC81BB0C7B}"/>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Indigenous Law Gowling WLG Template</Template>
  <TotalTime>132</TotalTime>
  <Words>1001</Words>
  <Application>Microsoft Office PowerPoint</Application>
  <PresentationFormat>Widescreen</PresentationFormat>
  <Paragraphs>67</Paragraphs>
  <Slides>13</Slides>
  <Notes>2</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13</vt:i4>
      </vt:variant>
    </vt:vector>
  </HeadingPairs>
  <TitlesOfParts>
    <vt:vector size="24" baseType="lpstr">
      <vt:lpstr>Arial</vt:lpstr>
      <vt:lpstr>Arial Bold</vt:lpstr>
      <vt:lpstr>Bliss 2 Bold</vt:lpstr>
      <vt:lpstr>Calibri</vt:lpstr>
      <vt:lpstr>Lucida Grande</vt:lpstr>
      <vt:lpstr>Gowling WLG Official Theme</vt:lpstr>
      <vt:lpstr>Gowling WLG Maroon Theme</vt:lpstr>
      <vt:lpstr>Gowling WLG Light Red Theme</vt:lpstr>
      <vt:lpstr>Gowling WLG Dark Blue Theme</vt:lpstr>
      <vt:lpstr>Gowling WLG Light Blue Theme</vt:lpstr>
      <vt:lpstr>Gowling WLG Medium Grey Theme</vt:lpstr>
      <vt:lpstr>Bill C-92: An Act respecting First Nations, Inuit and Métis children, youth and families </vt:lpstr>
      <vt:lpstr>Agenda</vt:lpstr>
      <vt:lpstr>Bill C-92 – brief history</vt:lpstr>
      <vt:lpstr>BILL C-92 – brief history</vt:lpstr>
      <vt:lpstr>BILL C-92 – OVerview</vt:lpstr>
      <vt:lpstr>BILL C-92 – OVerview</vt:lpstr>
      <vt:lpstr>BILL C-92 – OVerview</vt:lpstr>
      <vt:lpstr>BILL C-92 – OVerview</vt:lpstr>
      <vt:lpstr>BILL C-92 – OVerview</vt:lpstr>
      <vt:lpstr>Bill C-92 – legal and practical issues</vt:lpstr>
      <vt:lpstr>BILL C-92 – LEGAL and practical issues</vt:lpstr>
      <vt:lpstr>PowerPoint Presentation</vt:lpstr>
      <vt:lpstr>PowerPoint Presentation</vt:lpstr>
    </vt:vector>
  </TitlesOfParts>
  <Manager/>
  <Company>Gowling WLG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Adriane Giberson</dc:creator>
  <cp:keywords/>
  <dc:description/>
  <cp:lastModifiedBy>Coast Plaza2</cp:lastModifiedBy>
  <cp:revision>18</cp:revision>
  <cp:lastPrinted>2020-02-11T19:13:07Z</cp:lastPrinted>
  <dcterms:created xsi:type="dcterms:W3CDTF">2020-02-11T02:32:44Z</dcterms:created>
  <dcterms:modified xsi:type="dcterms:W3CDTF">2020-02-11T19:15:26Z</dcterms:modified>
  <cp:category/>
</cp:coreProperties>
</file>